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953033ee2141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b373ba2be74deb"/>
  </p:sldMasterIdLst>
  <p:sldIdLst>
    <p:sldId xmlns:r="http://schemas.openxmlformats.org/officeDocument/2006/relationships" id="256" r:id="Rf50e2285bb85416b"/>
    <p:sldId xmlns:r="http://schemas.openxmlformats.org/officeDocument/2006/relationships" id="257" r:id="R93abfa2378ed49ae"/>
    <p:sldId xmlns:r="http://schemas.openxmlformats.org/officeDocument/2006/relationships" id="258" r:id="R781d342c47544514"/>
    <p:sldId xmlns:r="http://schemas.openxmlformats.org/officeDocument/2006/relationships" id="259" r:id="Rb283176ff5d54e7e"/>
    <p:sldId xmlns:r="http://schemas.openxmlformats.org/officeDocument/2006/relationships" id="260" r:id="R415d7403777143df"/>
    <p:sldId xmlns:r="http://schemas.openxmlformats.org/officeDocument/2006/relationships" id="261" r:id="R08ea376586d443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b373ba2be74deb" /><Relationship Type="http://schemas.openxmlformats.org/officeDocument/2006/relationships/slide" Target="/ppt/slides/slide1.xml" Id="Rf50e2285bb85416b" /><Relationship Type="http://schemas.openxmlformats.org/officeDocument/2006/relationships/slide" Target="/ppt/slides/slide2.xml" Id="R93abfa2378ed49ae" /><Relationship Type="http://schemas.openxmlformats.org/officeDocument/2006/relationships/slide" Target="/ppt/slides/slide3.xml" Id="R781d342c47544514" /><Relationship Type="http://schemas.openxmlformats.org/officeDocument/2006/relationships/slide" Target="/ppt/slides/slide4.xml" Id="Rb283176ff5d54e7e" /><Relationship Type="http://schemas.openxmlformats.org/officeDocument/2006/relationships/slide" Target="/ppt/slides/slide5.xml" Id="R415d7403777143df" /><Relationship Type="http://schemas.openxmlformats.org/officeDocument/2006/relationships/slide" Target="/ppt/slides/slide6.xml" Id="R08ea376586d443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c8d1d72ee4a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5e8c3028b4c37" /><Relationship Type="http://schemas.openxmlformats.org/officeDocument/2006/relationships/theme" Target="/ppt/slideMasters/theme/theme1.xml" Id="Re58c3c8cd4b2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5e8c3028b4c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e23abcf27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379d71480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f601633f541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4355974744c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6a01945da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316ed169245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VIDENSKAPSAKADEMI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VIDENSKAPSAKADEMI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VIDENSKAPSAKADEMI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VIDENSKAPSAKADEMI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VIDENSKAPSAKADEMI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VIDENSKAPSAKADEMI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73 299 504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−2 903 647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176 037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31 032 769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68 150 467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VIDENSKAPSAKADEMI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84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r.h.kvile@dnva.no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dnva.no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971 089 601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VIDENSKAPSAKADEMI</a:t>
            </a:r>
          </a:p>
        </p:txBody>
      </p:sp>
    </p:spTree>
  </p:cSld>
  <p:clrMapOvr>
    <a:masterClrMapping xmlns:a="http://schemas.openxmlformats.org/drawingml/2006/main"/>
  </p:clrMapOvr>
</p:sld>
</file>