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04f280f4a54e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8255d03a1148c0"/>
  </p:sldMasterIdLst>
  <p:sldIdLst>
    <p:sldId xmlns:r="http://schemas.openxmlformats.org/officeDocument/2006/relationships" id="256" r:id="Rb1de1da63e43434c"/>
    <p:sldId xmlns:r="http://schemas.openxmlformats.org/officeDocument/2006/relationships" id="257" r:id="Rf820a80c803149ad"/>
    <p:sldId xmlns:r="http://schemas.openxmlformats.org/officeDocument/2006/relationships" id="258" r:id="R3bfe5f6a93f34564"/>
    <p:sldId xmlns:r="http://schemas.openxmlformats.org/officeDocument/2006/relationships" id="259" r:id="Rc340331ba3d14914"/>
    <p:sldId xmlns:r="http://schemas.openxmlformats.org/officeDocument/2006/relationships" id="260" r:id="R010b80e4f73840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8255d03a1148c0" /><Relationship Type="http://schemas.openxmlformats.org/officeDocument/2006/relationships/slide" Target="/ppt/slides/slide1.xml" Id="Rb1de1da63e43434c" /><Relationship Type="http://schemas.openxmlformats.org/officeDocument/2006/relationships/slide" Target="/ppt/slides/slide2.xml" Id="Rf820a80c803149ad" /><Relationship Type="http://schemas.openxmlformats.org/officeDocument/2006/relationships/slide" Target="/ppt/slides/slide3.xml" Id="R3bfe5f6a93f34564" /><Relationship Type="http://schemas.openxmlformats.org/officeDocument/2006/relationships/slide" Target="/ppt/slides/slide4.xml" Id="Rc340331ba3d14914" /><Relationship Type="http://schemas.openxmlformats.org/officeDocument/2006/relationships/slide" Target="/ppt/slides/slide5.xml" Id="R010b80e4f73840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93a94ddf3845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f830e0a6c4ed6" /><Relationship Type="http://schemas.openxmlformats.org/officeDocument/2006/relationships/theme" Target="/ppt/slideMasters/theme/theme1.xml" Id="R804fc0ebd18244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cf830e0a6c4e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34ef5b1e24c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a5e81f38a48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baa7cd82f4d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942d2069c40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a8f55aef841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PATH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971 083 549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PATH HOLDING AS</a:t>
            </a:r>
          </a:p>
        </p:txBody>
      </p:sp>
    </p:spTree>
  </p:cSld>
  <p:clrMapOvr>
    <a:masterClrMapping xmlns:a="http://schemas.openxmlformats.org/drawingml/2006/main"/>
  </p:clrMapOvr>
</p:sld>
</file>