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1c4094ffe943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c873934a95452a"/>
  </p:sldMasterIdLst>
  <p:sldIdLst>
    <p:sldId xmlns:r="http://schemas.openxmlformats.org/officeDocument/2006/relationships" id="256" r:id="R4d265f0835e34e04"/>
    <p:sldId xmlns:r="http://schemas.openxmlformats.org/officeDocument/2006/relationships" id="257" r:id="Rb5bda8d4924c4cc9"/>
    <p:sldId xmlns:r="http://schemas.openxmlformats.org/officeDocument/2006/relationships" id="258" r:id="Rb4170a18bd7640cb"/>
    <p:sldId xmlns:r="http://schemas.openxmlformats.org/officeDocument/2006/relationships" id="259" r:id="R8d3bef2318f54084"/>
    <p:sldId xmlns:r="http://schemas.openxmlformats.org/officeDocument/2006/relationships" id="260" r:id="R31b9cad805a04dd8"/>
    <p:sldId xmlns:r="http://schemas.openxmlformats.org/officeDocument/2006/relationships" id="261" r:id="Rfd7f9d22b3c145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c873934a95452a" /><Relationship Type="http://schemas.openxmlformats.org/officeDocument/2006/relationships/slide" Target="/ppt/slides/slide1.xml" Id="R4d265f0835e34e04" /><Relationship Type="http://schemas.openxmlformats.org/officeDocument/2006/relationships/slide" Target="/ppt/slides/slide2.xml" Id="Rb5bda8d4924c4cc9" /><Relationship Type="http://schemas.openxmlformats.org/officeDocument/2006/relationships/slide" Target="/ppt/slides/slide3.xml" Id="Rb4170a18bd7640cb" /><Relationship Type="http://schemas.openxmlformats.org/officeDocument/2006/relationships/slide" Target="/ppt/slides/slide4.xml" Id="R8d3bef2318f54084" /><Relationship Type="http://schemas.openxmlformats.org/officeDocument/2006/relationships/slide" Target="/ppt/slides/slide5.xml" Id="R31b9cad805a04dd8" /><Relationship Type="http://schemas.openxmlformats.org/officeDocument/2006/relationships/slide" Target="/ppt/slides/slide6.xml" Id="Rfd7f9d22b3c145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2c62989374e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c7efe4e55440c" /><Relationship Type="http://schemas.openxmlformats.org/officeDocument/2006/relationships/theme" Target="/ppt/slideMasters/theme/theme1.xml" Id="Rb2688b8f7bed4e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2c7efe4e5544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acc9a72e248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30a8dd2c94d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5229fd35349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acac7645e4f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96b2d219749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e0d5f3dc246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1 927 535 000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62 845 000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2 228 334 000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Keysers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post@fagforbundet.no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www.fagforbundet.no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971 075 252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