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6135314e5c46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87808f20b34039"/>
  </p:sldMasterIdLst>
  <p:sldIdLst>
    <p:sldId xmlns:r="http://schemas.openxmlformats.org/officeDocument/2006/relationships" id="256" r:id="R9c54084d6abb4236"/>
    <p:sldId xmlns:r="http://schemas.openxmlformats.org/officeDocument/2006/relationships" id="257" r:id="R3c8c14a232894d6a"/>
    <p:sldId xmlns:r="http://schemas.openxmlformats.org/officeDocument/2006/relationships" id="258" r:id="R89a5ba07bc574452"/>
    <p:sldId xmlns:r="http://schemas.openxmlformats.org/officeDocument/2006/relationships" id="259" r:id="R0dd13a55c80d43f0"/>
    <p:sldId xmlns:r="http://schemas.openxmlformats.org/officeDocument/2006/relationships" id="260" r:id="R39cada6b22154119"/>
    <p:sldId xmlns:r="http://schemas.openxmlformats.org/officeDocument/2006/relationships" id="261" r:id="R0448a15d10624e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87808f20b34039" /><Relationship Type="http://schemas.openxmlformats.org/officeDocument/2006/relationships/slide" Target="/ppt/slides/slide1.xml" Id="R9c54084d6abb4236" /><Relationship Type="http://schemas.openxmlformats.org/officeDocument/2006/relationships/slide" Target="/ppt/slides/slide2.xml" Id="R3c8c14a232894d6a" /><Relationship Type="http://schemas.openxmlformats.org/officeDocument/2006/relationships/slide" Target="/ppt/slides/slide3.xml" Id="R89a5ba07bc574452" /><Relationship Type="http://schemas.openxmlformats.org/officeDocument/2006/relationships/slide" Target="/ppt/slides/slide4.xml" Id="R0dd13a55c80d43f0" /><Relationship Type="http://schemas.openxmlformats.org/officeDocument/2006/relationships/slide" Target="/ppt/slides/slide5.xml" Id="R39cada6b22154119" /><Relationship Type="http://schemas.openxmlformats.org/officeDocument/2006/relationships/slide" Target="/ppt/slides/slide6.xml" Id="R0448a15d10624e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04ad7621c42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525edfcf54062" /><Relationship Type="http://schemas.openxmlformats.org/officeDocument/2006/relationships/theme" Target="/ppt/slideMasters/theme/theme1.xml" Id="Rc016dc9639624a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e525edfcf540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3f39948454c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53b15732d47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dfb35cb3b4c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12988cf384e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bb10ce57748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c5d03324e42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FAGFORBUNDET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Keysers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post@fagforbundet.no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www.fagforbundet.no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971 075 252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</a:t>
            </a:r>
          </a:p>
        </p:txBody>
      </p:sp>
    </p:spTree>
  </p:cSld>
  <p:clrMapOvr>
    <a:masterClrMapping xmlns:a="http://schemas.openxmlformats.org/drawingml/2006/main"/>
  </p:clrMapOvr>
</p:sld>
</file>