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5302ae749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59495ef3e47db"/>
  </p:sldMasterIdLst>
  <p:sldIdLst>
    <p:sldId xmlns:r="http://schemas.openxmlformats.org/officeDocument/2006/relationships" id="256" r:id="R98e9bbf803b945c8"/>
    <p:sldId xmlns:r="http://schemas.openxmlformats.org/officeDocument/2006/relationships" id="257" r:id="R464ebce7df854963"/>
    <p:sldId xmlns:r="http://schemas.openxmlformats.org/officeDocument/2006/relationships" id="258" r:id="R0f391c4b027c492b"/>
    <p:sldId xmlns:r="http://schemas.openxmlformats.org/officeDocument/2006/relationships" id="259" r:id="Rbdb3d0f73ecb4e48"/>
    <p:sldId xmlns:r="http://schemas.openxmlformats.org/officeDocument/2006/relationships" id="260" r:id="R8525f1008bfa406c"/>
    <p:sldId xmlns:r="http://schemas.openxmlformats.org/officeDocument/2006/relationships" id="261" r:id="R4cb4ac90a300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59495ef3e47db" /><Relationship Type="http://schemas.openxmlformats.org/officeDocument/2006/relationships/slide" Target="/ppt/slides/slide1.xml" Id="R98e9bbf803b945c8" /><Relationship Type="http://schemas.openxmlformats.org/officeDocument/2006/relationships/slide" Target="/ppt/slides/slide2.xml" Id="R464ebce7df854963" /><Relationship Type="http://schemas.openxmlformats.org/officeDocument/2006/relationships/slide" Target="/ppt/slides/slide3.xml" Id="R0f391c4b027c492b" /><Relationship Type="http://schemas.openxmlformats.org/officeDocument/2006/relationships/slide" Target="/ppt/slides/slide4.xml" Id="Rbdb3d0f73ecb4e48" /><Relationship Type="http://schemas.openxmlformats.org/officeDocument/2006/relationships/slide" Target="/ppt/slides/slide5.xml" Id="R8525f1008bfa406c" /><Relationship Type="http://schemas.openxmlformats.org/officeDocument/2006/relationships/slide" Target="/ppt/slides/slide6.xml" Id="R4cb4ac90a300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51a6bee7a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0c49791e4606" /><Relationship Type="http://schemas.openxmlformats.org/officeDocument/2006/relationships/theme" Target="/ppt/slideMasters/theme/theme1.xml" Id="R0263b738ab67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40c49791e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549cffd8b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e64ebb713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cb3ffe51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ac37670a5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9a91d641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4c501f35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