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667c846be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9b801038c44480"/>
  </p:sldMasterIdLst>
  <p:sldIdLst>
    <p:sldId xmlns:r="http://schemas.openxmlformats.org/officeDocument/2006/relationships" id="256" r:id="R0a868e7dea704e96"/>
    <p:sldId xmlns:r="http://schemas.openxmlformats.org/officeDocument/2006/relationships" id="257" r:id="R57483fed1a8546c5"/>
    <p:sldId xmlns:r="http://schemas.openxmlformats.org/officeDocument/2006/relationships" id="258" r:id="R19a2360f5b494c03"/>
    <p:sldId xmlns:r="http://schemas.openxmlformats.org/officeDocument/2006/relationships" id="259" r:id="R5a03a70f362b4395"/>
    <p:sldId xmlns:r="http://schemas.openxmlformats.org/officeDocument/2006/relationships" id="260" r:id="R02953881d2044f58"/>
    <p:sldId xmlns:r="http://schemas.openxmlformats.org/officeDocument/2006/relationships" id="261" r:id="Rb537e9543ecf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b801038c44480" /><Relationship Type="http://schemas.openxmlformats.org/officeDocument/2006/relationships/slide" Target="/ppt/slides/slide1.xml" Id="R0a868e7dea704e96" /><Relationship Type="http://schemas.openxmlformats.org/officeDocument/2006/relationships/slide" Target="/ppt/slides/slide2.xml" Id="R57483fed1a8546c5" /><Relationship Type="http://schemas.openxmlformats.org/officeDocument/2006/relationships/slide" Target="/ppt/slides/slide3.xml" Id="R19a2360f5b494c03" /><Relationship Type="http://schemas.openxmlformats.org/officeDocument/2006/relationships/slide" Target="/ppt/slides/slide4.xml" Id="R5a03a70f362b4395" /><Relationship Type="http://schemas.openxmlformats.org/officeDocument/2006/relationships/slide" Target="/ppt/slides/slide5.xml" Id="R02953881d2044f58" /><Relationship Type="http://schemas.openxmlformats.org/officeDocument/2006/relationships/slide" Target="/ppt/slides/slide6.xml" Id="Rb537e9543ecf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f5ccb1748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37ea134446e7" /><Relationship Type="http://schemas.openxmlformats.org/officeDocument/2006/relationships/theme" Target="/ppt/slideMasters/theme/theme1.xml" Id="R01252037f930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437ea1344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c8d0fe929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13525a67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a4eada9ae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09fed3d41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8d9f9e222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ba8ef4db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