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94675db26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86e3e7354414f"/>
  </p:sldMasterIdLst>
  <p:sldIdLst>
    <p:sldId xmlns:r="http://schemas.openxmlformats.org/officeDocument/2006/relationships" id="256" r:id="Rcee64d69b8044678"/>
    <p:sldId xmlns:r="http://schemas.openxmlformats.org/officeDocument/2006/relationships" id="257" r:id="R4c8da1906de04222"/>
    <p:sldId xmlns:r="http://schemas.openxmlformats.org/officeDocument/2006/relationships" id="258" r:id="Rb87c18873d034462"/>
    <p:sldId xmlns:r="http://schemas.openxmlformats.org/officeDocument/2006/relationships" id="259" r:id="Rbb66bbb8a86a4718"/>
    <p:sldId xmlns:r="http://schemas.openxmlformats.org/officeDocument/2006/relationships" id="260" r:id="Rf2ec5bcf46ce4cf2"/>
    <p:sldId xmlns:r="http://schemas.openxmlformats.org/officeDocument/2006/relationships" id="261" r:id="R4b6cf4a7d525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86e3e7354414f" /><Relationship Type="http://schemas.openxmlformats.org/officeDocument/2006/relationships/slide" Target="/ppt/slides/slide1.xml" Id="Rcee64d69b8044678" /><Relationship Type="http://schemas.openxmlformats.org/officeDocument/2006/relationships/slide" Target="/ppt/slides/slide2.xml" Id="R4c8da1906de04222" /><Relationship Type="http://schemas.openxmlformats.org/officeDocument/2006/relationships/slide" Target="/ppt/slides/slide3.xml" Id="Rb87c18873d034462" /><Relationship Type="http://schemas.openxmlformats.org/officeDocument/2006/relationships/slide" Target="/ppt/slides/slide4.xml" Id="Rbb66bbb8a86a4718" /><Relationship Type="http://schemas.openxmlformats.org/officeDocument/2006/relationships/slide" Target="/ppt/slides/slide5.xml" Id="Rf2ec5bcf46ce4cf2" /><Relationship Type="http://schemas.openxmlformats.org/officeDocument/2006/relationships/slide" Target="/ppt/slides/slide6.xml" Id="R4b6cf4a7d525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6f90b978f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30a9caeb4b8e" /><Relationship Type="http://schemas.openxmlformats.org/officeDocument/2006/relationships/theme" Target="/ppt/slideMasters/theme/theme1.xml" Id="R16ad42afe19d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830a9caeb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24a22511447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728b9c25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85b4092d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0efe76c3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b221088b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89a5b5894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