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56a8b113c9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87dd737cc3471c"/>
  </p:sldMasterIdLst>
  <p:sldIdLst>
    <p:sldId xmlns:r="http://schemas.openxmlformats.org/officeDocument/2006/relationships" id="256" r:id="R965ffb8084ee414c"/>
    <p:sldId xmlns:r="http://schemas.openxmlformats.org/officeDocument/2006/relationships" id="257" r:id="R532116b1731f4af7"/>
    <p:sldId xmlns:r="http://schemas.openxmlformats.org/officeDocument/2006/relationships" id="258" r:id="R311b61f36e4548c3"/>
    <p:sldId xmlns:r="http://schemas.openxmlformats.org/officeDocument/2006/relationships" id="259" r:id="R13021f179c7b498d"/>
    <p:sldId xmlns:r="http://schemas.openxmlformats.org/officeDocument/2006/relationships" id="260" r:id="R26dc2f76a4524a5b"/>
    <p:sldId xmlns:r="http://schemas.openxmlformats.org/officeDocument/2006/relationships" id="261" r:id="R45356d6ce14a4dc9"/>
    <p:sldId xmlns:r="http://schemas.openxmlformats.org/officeDocument/2006/relationships" id="262" r:id="R2c58acf506f446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7dd737cc3471c" /><Relationship Type="http://schemas.openxmlformats.org/officeDocument/2006/relationships/slide" Target="/ppt/slides/slide1.xml" Id="R965ffb8084ee414c" /><Relationship Type="http://schemas.openxmlformats.org/officeDocument/2006/relationships/slide" Target="/ppt/slides/slide2.xml" Id="R532116b1731f4af7" /><Relationship Type="http://schemas.openxmlformats.org/officeDocument/2006/relationships/slide" Target="/ppt/slides/slide3.xml" Id="R311b61f36e4548c3" /><Relationship Type="http://schemas.openxmlformats.org/officeDocument/2006/relationships/slide" Target="/ppt/slides/slide4.xml" Id="R13021f179c7b498d" /><Relationship Type="http://schemas.openxmlformats.org/officeDocument/2006/relationships/slide" Target="/ppt/slides/slide5.xml" Id="R26dc2f76a4524a5b" /><Relationship Type="http://schemas.openxmlformats.org/officeDocument/2006/relationships/slide" Target="/ppt/slides/slide6.xml" Id="R45356d6ce14a4dc9" /><Relationship Type="http://schemas.openxmlformats.org/officeDocument/2006/relationships/slide" Target="/ppt/slides/slide7.xml" Id="R2c58acf506f446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f601cab6a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0526f4fed42c0" /><Relationship Type="http://schemas.openxmlformats.org/officeDocument/2006/relationships/theme" Target="/ppt/slideMasters/theme/theme1.xml" Id="Rb4f8ef1136f1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60526f4fed42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a206fd5a3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a5adb19f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ce8a59b114f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43da8d73a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ae182d5df4c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844e5de114b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10db2ba56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KEJT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KEJT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−1 503 720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36 626 403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45 368 144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GULLESTAD ERIC TORD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GULLESTAD JAHN OTTO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GULLESTAD ALEXANDER LEO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GULLESTAD ERIC TORD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GULLESTAD JAHN OTTO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GULLESTAD MARIELL HELÉN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Fagernes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5043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33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KEJT AS</a:t>
            </a:r>
          </a:p>
        </p:txBody>
      </p:sp>
    </p:spTree>
  </p:cSld>
  <p:clrMapOvr>
    <a:masterClrMapping xmlns:a="http://schemas.openxmlformats.org/drawingml/2006/main"/>
  </p:clrMapOvr>
</p:sld>
</file>