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89d8fd44849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d19e087084875"/>
  </p:sldMasterIdLst>
  <p:sldIdLst>
    <p:sldId xmlns:r="http://schemas.openxmlformats.org/officeDocument/2006/relationships" id="256" r:id="R52fafc35995644c4"/>
    <p:sldId xmlns:r="http://schemas.openxmlformats.org/officeDocument/2006/relationships" id="257" r:id="R2e16482995d24da5"/>
    <p:sldId xmlns:r="http://schemas.openxmlformats.org/officeDocument/2006/relationships" id="258" r:id="R141d4b019b2b40e5"/>
    <p:sldId xmlns:r="http://schemas.openxmlformats.org/officeDocument/2006/relationships" id="259" r:id="R152d1cdb06594254"/>
    <p:sldId xmlns:r="http://schemas.openxmlformats.org/officeDocument/2006/relationships" id="260" r:id="Ra25b6db04ed34513"/>
    <p:sldId xmlns:r="http://schemas.openxmlformats.org/officeDocument/2006/relationships" id="261" r:id="R0e3c1e2a6c21401f"/>
    <p:sldId xmlns:r="http://schemas.openxmlformats.org/officeDocument/2006/relationships" id="262" r:id="R38af2a30e75947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d19e087084875" /><Relationship Type="http://schemas.openxmlformats.org/officeDocument/2006/relationships/slide" Target="/ppt/slides/slide1.xml" Id="R52fafc35995644c4" /><Relationship Type="http://schemas.openxmlformats.org/officeDocument/2006/relationships/slide" Target="/ppt/slides/slide2.xml" Id="R2e16482995d24da5" /><Relationship Type="http://schemas.openxmlformats.org/officeDocument/2006/relationships/slide" Target="/ppt/slides/slide3.xml" Id="R141d4b019b2b40e5" /><Relationship Type="http://schemas.openxmlformats.org/officeDocument/2006/relationships/slide" Target="/ppt/slides/slide4.xml" Id="R152d1cdb06594254" /><Relationship Type="http://schemas.openxmlformats.org/officeDocument/2006/relationships/slide" Target="/ppt/slides/slide5.xml" Id="Ra25b6db04ed34513" /><Relationship Type="http://schemas.openxmlformats.org/officeDocument/2006/relationships/slide" Target="/ppt/slides/slide6.xml" Id="R0e3c1e2a6c21401f" /><Relationship Type="http://schemas.openxmlformats.org/officeDocument/2006/relationships/slide" Target="/ppt/slides/slide7.xml" Id="R38af2a30e75947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120278bc9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86fdeaa654b85" /><Relationship Type="http://schemas.openxmlformats.org/officeDocument/2006/relationships/theme" Target="/ppt/slideMasters/theme/theme1.xml" Id="R8001ded6f18b4d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86fdeaa65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5e070b7d7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c069bcac347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ae2c6ed4b45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4ffa996484d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f0cc574f64c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222784a044a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0b9fff227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SKÅNLAND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SKÅNLAND EIENDOM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1 442 054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ROLF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