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15ae598505345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3f01fb09be430d"/>
  </p:sldMasterIdLst>
  <p:sldIdLst>
    <p:sldId xmlns:r="http://schemas.openxmlformats.org/officeDocument/2006/relationships" id="256" r:id="Rd3c47a841b5b44c7"/>
    <p:sldId xmlns:r="http://schemas.openxmlformats.org/officeDocument/2006/relationships" id="257" r:id="R00f09aae9cb447eb"/>
    <p:sldId xmlns:r="http://schemas.openxmlformats.org/officeDocument/2006/relationships" id="258" r:id="Rcf4f22e3eda84d76"/>
    <p:sldId xmlns:r="http://schemas.openxmlformats.org/officeDocument/2006/relationships" id="259" r:id="Rf82fa5d0126e4620"/>
    <p:sldId xmlns:r="http://schemas.openxmlformats.org/officeDocument/2006/relationships" id="260" r:id="Rb399cd2dfe4c462e"/>
    <p:sldId xmlns:r="http://schemas.openxmlformats.org/officeDocument/2006/relationships" id="261" r:id="Re77e9618b19d4d2e"/>
    <p:sldId xmlns:r="http://schemas.openxmlformats.org/officeDocument/2006/relationships" id="262" r:id="Rb55c840437ba48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3f01fb09be430d" /><Relationship Type="http://schemas.openxmlformats.org/officeDocument/2006/relationships/slide" Target="/ppt/slides/slide1.xml" Id="Rd3c47a841b5b44c7" /><Relationship Type="http://schemas.openxmlformats.org/officeDocument/2006/relationships/slide" Target="/ppt/slides/slide2.xml" Id="R00f09aae9cb447eb" /><Relationship Type="http://schemas.openxmlformats.org/officeDocument/2006/relationships/slide" Target="/ppt/slides/slide3.xml" Id="Rcf4f22e3eda84d76" /><Relationship Type="http://schemas.openxmlformats.org/officeDocument/2006/relationships/slide" Target="/ppt/slides/slide4.xml" Id="Rf82fa5d0126e4620" /><Relationship Type="http://schemas.openxmlformats.org/officeDocument/2006/relationships/slide" Target="/ppt/slides/slide5.xml" Id="Rb399cd2dfe4c462e" /><Relationship Type="http://schemas.openxmlformats.org/officeDocument/2006/relationships/slide" Target="/ppt/slides/slide6.xml" Id="Re77e9618b19d4d2e" /><Relationship Type="http://schemas.openxmlformats.org/officeDocument/2006/relationships/slide" Target="/ppt/slides/slide7.xml" Id="Rb55c840437ba48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51eff6305442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1a45c72624500" /><Relationship Type="http://schemas.openxmlformats.org/officeDocument/2006/relationships/theme" Target="/ppt/slideMasters/theme/theme1.xml" Id="R3c5a605be8cf43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51a45c726245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fae3a088934b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ce385fce754a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993c80c2644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e01f2eda445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5c1eef37f47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b558a700da42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3a4e4207545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M&amp;M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M&amp;M REGNSKAP AS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2 081 720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151 037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132 091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734 833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1 123 803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MARIKE HOLTHE MØLL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AUSTRHEIM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M&amp;M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Grini Næringspark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post@mmregnskap.no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971 051 213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M&amp;M REGNSKAP AS</a:t>
            </a:r>
          </a:p>
        </p:txBody>
      </p:sp>
    </p:spTree>
  </p:cSld>
  <p:clrMapOvr>
    <a:masterClrMapping xmlns:a="http://schemas.openxmlformats.org/drawingml/2006/main"/>
  </p:clrMapOvr>
</p:sld>
</file>