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cc6eb15b5844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0c04c2e1a4ce7"/>
  </p:sldMasterIdLst>
  <p:sldIdLst>
    <p:sldId xmlns:r="http://schemas.openxmlformats.org/officeDocument/2006/relationships" id="256" r:id="R75a938f9f99342c6"/>
    <p:sldId xmlns:r="http://schemas.openxmlformats.org/officeDocument/2006/relationships" id="257" r:id="Re6f5e5467dfd4b8c"/>
    <p:sldId xmlns:r="http://schemas.openxmlformats.org/officeDocument/2006/relationships" id="258" r:id="Ra3da51f1e1f34971"/>
    <p:sldId xmlns:r="http://schemas.openxmlformats.org/officeDocument/2006/relationships" id="259" r:id="Ra4d873a05ea9487d"/>
    <p:sldId xmlns:r="http://schemas.openxmlformats.org/officeDocument/2006/relationships" id="260" r:id="R869e70caad174840"/>
    <p:sldId xmlns:r="http://schemas.openxmlformats.org/officeDocument/2006/relationships" id="261" r:id="Ra1a02dff01b54639"/>
    <p:sldId xmlns:r="http://schemas.openxmlformats.org/officeDocument/2006/relationships" id="262" r:id="Re6f45afc2f4f48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0c04c2e1a4ce7" /><Relationship Type="http://schemas.openxmlformats.org/officeDocument/2006/relationships/slide" Target="/ppt/slides/slide1.xml" Id="R75a938f9f99342c6" /><Relationship Type="http://schemas.openxmlformats.org/officeDocument/2006/relationships/slide" Target="/ppt/slides/slide2.xml" Id="Re6f5e5467dfd4b8c" /><Relationship Type="http://schemas.openxmlformats.org/officeDocument/2006/relationships/slide" Target="/ppt/slides/slide3.xml" Id="Ra3da51f1e1f34971" /><Relationship Type="http://schemas.openxmlformats.org/officeDocument/2006/relationships/slide" Target="/ppt/slides/slide4.xml" Id="Ra4d873a05ea9487d" /><Relationship Type="http://schemas.openxmlformats.org/officeDocument/2006/relationships/slide" Target="/ppt/slides/slide5.xml" Id="R869e70caad174840" /><Relationship Type="http://schemas.openxmlformats.org/officeDocument/2006/relationships/slide" Target="/ppt/slides/slide6.xml" Id="Ra1a02dff01b54639" /><Relationship Type="http://schemas.openxmlformats.org/officeDocument/2006/relationships/slide" Target="/ppt/slides/slide7.xml" Id="Re6f45afc2f4f48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bee079e7fe49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577cb854c4e24" /><Relationship Type="http://schemas.openxmlformats.org/officeDocument/2006/relationships/theme" Target="/ppt/slideMasters/theme/theme1.xml" Id="R2241487bfc1c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f577cb854c4e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fd4dde6a4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23cacfea47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fdc3253f6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d6656c98a43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327ba0d25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19a030294b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86c61daf47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MASO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5 643 913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42 278 245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42 278 245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ROLF HILLESTAD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Teistveien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www.rafens.no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971 050 896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MASO HOLDING AS</a:t>
            </a:r>
          </a:p>
        </p:txBody>
      </p:sp>
    </p:spTree>
  </p:cSld>
  <p:clrMapOvr>
    <a:masterClrMapping xmlns:a="http://schemas.openxmlformats.org/drawingml/2006/main"/>
  </p:clrMapOvr>
</p:sld>
</file>