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143c33a1f047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bb5f902be04008"/>
  </p:sldMasterIdLst>
  <p:sldIdLst>
    <p:sldId xmlns:r="http://schemas.openxmlformats.org/officeDocument/2006/relationships" id="256" r:id="Rfaa122deb6824b08"/>
    <p:sldId xmlns:r="http://schemas.openxmlformats.org/officeDocument/2006/relationships" id="257" r:id="R90b5cb2ca8fa4d38"/>
    <p:sldId xmlns:r="http://schemas.openxmlformats.org/officeDocument/2006/relationships" id="258" r:id="R55629072e90e48ea"/>
    <p:sldId xmlns:r="http://schemas.openxmlformats.org/officeDocument/2006/relationships" id="259" r:id="R603de9c52b6144ca"/>
    <p:sldId xmlns:r="http://schemas.openxmlformats.org/officeDocument/2006/relationships" id="260" r:id="Ra2028bdc8f1d49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bb5f902be04008" /><Relationship Type="http://schemas.openxmlformats.org/officeDocument/2006/relationships/slide" Target="/ppt/slides/slide1.xml" Id="Rfaa122deb6824b08" /><Relationship Type="http://schemas.openxmlformats.org/officeDocument/2006/relationships/slide" Target="/ppt/slides/slide2.xml" Id="R90b5cb2ca8fa4d38" /><Relationship Type="http://schemas.openxmlformats.org/officeDocument/2006/relationships/slide" Target="/ppt/slides/slide3.xml" Id="R55629072e90e48ea" /><Relationship Type="http://schemas.openxmlformats.org/officeDocument/2006/relationships/slide" Target="/ppt/slides/slide4.xml" Id="R603de9c52b6144ca" /><Relationship Type="http://schemas.openxmlformats.org/officeDocument/2006/relationships/slide" Target="/ppt/slides/slide5.xml" Id="Ra2028bdc8f1d49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43b8916efe4b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1685880bc484b" /><Relationship Type="http://schemas.openxmlformats.org/officeDocument/2006/relationships/theme" Target="/ppt/slideMasters/theme/theme1.xml" Id="Rafd412ff4d6747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81685880bc48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c6ab61b9948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beb34f83747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f230a9aeb4f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c1fbf411a43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da489b77a43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ROGALAND FYLKESKOMMUNE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ROGALAND FYLKESKOMMUNE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Arkitekt Eckhoffs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51 66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firmapost@rogfk.no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www.rogfk.no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971 045 698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