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f77445db449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628242b1c496a"/>
  </p:sldMasterIdLst>
  <p:sldIdLst>
    <p:sldId xmlns:r="http://schemas.openxmlformats.org/officeDocument/2006/relationships" id="256" r:id="Rec287c9f7292466c"/>
    <p:sldId xmlns:r="http://schemas.openxmlformats.org/officeDocument/2006/relationships" id="257" r:id="Rc8cacb69c3fb4cef"/>
    <p:sldId xmlns:r="http://schemas.openxmlformats.org/officeDocument/2006/relationships" id="258" r:id="Rba6a57ec4aa442c8"/>
    <p:sldId xmlns:r="http://schemas.openxmlformats.org/officeDocument/2006/relationships" id="259" r:id="R6e4e59f374b44658"/>
    <p:sldId xmlns:r="http://schemas.openxmlformats.org/officeDocument/2006/relationships" id="260" r:id="R1a42ce502cac43b9"/>
    <p:sldId xmlns:r="http://schemas.openxmlformats.org/officeDocument/2006/relationships" id="261" r:id="Re7b7f84dd38d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628242b1c496a" /><Relationship Type="http://schemas.openxmlformats.org/officeDocument/2006/relationships/slide" Target="/ppt/slides/slide1.xml" Id="Rec287c9f7292466c" /><Relationship Type="http://schemas.openxmlformats.org/officeDocument/2006/relationships/slide" Target="/ppt/slides/slide2.xml" Id="Rc8cacb69c3fb4cef" /><Relationship Type="http://schemas.openxmlformats.org/officeDocument/2006/relationships/slide" Target="/ppt/slides/slide3.xml" Id="Rba6a57ec4aa442c8" /><Relationship Type="http://schemas.openxmlformats.org/officeDocument/2006/relationships/slide" Target="/ppt/slides/slide4.xml" Id="R6e4e59f374b44658" /><Relationship Type="http://schemas.openxmlformats.org/officeDocument/2006/relationships/slide" Target="/ppt/slides/slide5.xml" Id="R1a42ce502cac43b9" /><Relationship Type="http://schemas.openxmlformats.org/officeDocument/2006/relationships/slide" Target="/ppt/slides/slide6.xml" Id="Re7b7f84dd38d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79a5a3b0e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1c9b909f840e9" /><Relationship Type="http://schemas.openxmlformats.org/officeDocument/2006/relationships/theme" Target="/ppt/slideMasters/theme/theme1.xml" Id="Rfd2b2b42e0234f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1c9b909f8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f3dc06e82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62ff70476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1d8dcac5f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52e68756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8719bd998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aa2255187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