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835ff427bd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9517d9079c4666"/>
  </p:sldMasterIdLst>
  <p:sldIdLst>
    <p:sldId xmlns:r="http://schemas.openxmlformats.org/officeDocument/2006/relationships" id="256" r:id="Rf4956617a56f440b"/>
    <p:sldId xmlns:r="http://schemas.openxmlformats.org/officeDocument/2006/relationships" id="257" r:id="Rce2b92568a0a48ca"/>
    <p:sldId xmlns:r="http://schemas.openxmlformats.org/officeDocument/2006/relationships" id="258" r:id="R296f6ee50ce7487b"/>
    <p:sldId xmlns:r="http://schemas.openxmlformats.org/officeDocument/2006/relationships" id="259" r:id="Rfb8a87738cb04105"/>
    <p:sldId xmlns:r="http://schemas.openxmlformats.org/officeDocument/2006/relationships" id="260" r:id="Rf075e1c11a6445d2"/>
    <p:sldId xmlns:r="http://schemas.openxmlformats.org/officeDocument/2006/relationships" id="261" r:id="Rc60e382cf6164b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9517d9079c4666" /><Relationship Type="http://schemas.openxmlformats.org/officeDocument/2006/relationships/slide" Target="/ppt/slides/slide1.xml" Id="Rf4956617a56f440b" /><Relationship Type="http://schemas.openxmlformats.org/officeDocument/2006/relationships/slide" Target="/ppt/slides/slide2.xml" Id="Rce2b92568a0a48ca" /><Relationship Type="http://schemas.openxmlformats.org/officeDocument/2006/relationships/slide" Target="/ppt/slides/slide3.xml" Id="R296f6ee50ce7487b" /><Relationship Type="http://schemas.openxmlformats.org/officeDocument/2006/relationships/slide" Target="/ppt/slides/slide4.xml" Id="Rfb8a87738cb04105" /><Relationship Type="http://schemas.openxmlformats.org/officeDocument/2006/relationships/slide" Target="/ppt/slides/slide5.xml" Id="Rf075e1c11a6445d2" /><Relationship Type="http://schemas.openxmlformats.org/officeDocument/2006/relationships/slide" Target="/ppt/slides/slide6.xml" Id="Rc60e382cf6164b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25608e3a64e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d675541704d8b" /><Relationship Type="http://schemas.openxmlformats.org/officeDocument/2006/relationships/theme" Target="/ppt/slideMasters/theme/theme1.xml" Id="R58b0ad229d5b48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d675541704d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ef3494e2543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f4258cdde4b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3fe7caf5b40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98893820e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a1a9f520e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3508cd0394f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TJENESTEMANNSLAG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TJENESTEMANNSLAG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312 648 732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15 635 216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24 548 017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188 400 123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252 625 583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84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www.ntl.no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971 043 059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TJENESTEMANNSLAG</a:t>
            </a:r>
          </a:p>
        </p:txBody>
      </p:sp>
    </p:spTree>
  </p:cSld>
  <p:clrMapOvr>
    <a:masterClrMapping xmlns:a="http://schemas.openxmlformats.org/drawingml/2006/main"/>
  </p:clrMapOvr>
</p:sld>
</file>