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ea0c3bb89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9bf82a7fe4a35"/>
  </p:sldMasterIdLst>
  <p:sldIdLst>
    <p:sldId xmlns:r="http://schemas.openxmlformats.org/officeDocument/2006/relationships" id="256" r:id="R68bb8b5eb4f94451"/>
    <p:sldId xmlns:r="http://schemas.openxmlformats.org/officeDocument/2006/relationships" id="257" r:id="R28daaff6ac8842dd"/>
    <p:sldId xmlns:r="http://schemas.openxmlformats.org/officeDocument/2006/relationships" id="258" r:id="R9f63f482d3134a10"/>
    <p:sldId xmlns:r="http://schemas.openxmlformats.org/officeDocument/2006/relationships" id="259" r:id="R522175a56bc446f3"/>
    <p:sldId xmlns:r="http://schemas.openxmlformats.org/officeDocument/2006/relationships" id="260" r:id="Re1f4f85c56c741c5"/>
    <p:sldId xmlns:r="http://schemas.openxmlformats.org/officeDocument/2006/relationships" id="261" r:id="Rf4f1243cd2c4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9bf82a7fe4a35" /><Relationship Type="http://schemas.openxmlformats.org/officeDocument/2006/relationships/slide" Target="/ppt/slides/slide1.xml" Id="R68bb8b5eb4f94451" /><Relationship Type="http://schemas.openxmlformats.org/officeDocument/2006/relationships/slide" Target="/ppt/slides/slide2.xml" Id="R28daaff6ac8842dd" /><Relationship Type="http://schemas.openxmlformats.org/officeDocument/2006/relationships/slide" Target="/ppt/slides/slide3.xml" Id="R9f63f482d3134a10" /><Relationship Type="http://schemas.openxmlformats.org/officeDocument/2006/relationships/slide" Target="/ppt/slides/slide4.xml" Id="R522175a56bc446f3" /><Relationship Type="http://schemas.openxmlformats.org/officeDocument/2006/relationships/slide" Target="/ppt/slides/slide5.xml" Id="Re1f4f85c56c741c5" /><Relationship Type="http://schemas.openxmlformats.org/officeDocument/2006/relationships/slide" Target="/ppt/slides/slide6.xml" Id="Rf4f1243cd2c4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357310dc9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8caf6450460c" /><Relationship Type="http://schemas.openxmlformats.org/officeDocument/2006/relationships/theme" Target="/ppt/slideMasters/theme/theme1.xml" Id="Rf70b79d55493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98caf6450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5ed9199d1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7445b0f41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ce6455c3a42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36776c4084a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a29ca59e2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cc58e8d53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TJENESTEMANNSLAG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post@ntl.no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www.ntl.no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971 043 059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