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0f9f628c0547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0cd3f5b32344f0"/>
  </p:sldMasterIdLst>
  <p:sldIdLst>
    <p:sldId xmlns:r="http://schemas.openxmlformats.org/officeDocument/2006/relationships" id="256" r:id="Rb86d04e302e444a7"/>
    <p:sldId xmlns:r="http://schemas.openxmlformats.org/officeDocument/2006/relationships" id="257" r:id="Ra9ed1758c7324779"/>
    <p:sldId xmlns:r="http://schemas.openxmlformats.org/officeDocument/2006/relationships" id="258" r:id="Rffd5aa253ff440bb"/>
    <p:sldId xmlns:r="http://schemas.openxmlformats.org/officeDocument/2006/relationships" id="259" r:id="Rd7f386088d984cbd"/>
    <p:sldId xmlns:r="http://schemas.openxmlformats.org/officeDocument/2006/relationships" id="260" r:id="R3602bdd42abf41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0cd3f5b32344f0" /><Relationship Type="http://schemas.openxmlformats.org/officeDocument/2006/relationships/slide" Target="/ppt/slides/slide1.xml" Id="Rb86d04e302e444a7" /><Relationship Type="http://schemas.openxmlformats.org/officeDocument/2006/relationships/slide" Target="/ppt/slides/slide2.xml" Id="Ra9ed1758c7324779" /><Relationship Type="http://schemas.openxmlformats.org/officeDocument/2006/relationships/slide" Target="/ppt/slides/slide3.xml" Id="Rffd5aa253ff440bb" /><Relationship Type="http://schemas.openxmlformats.org/officeDocument/2006/relationships/slide" Target="/ppt/slides/slide4.xml" Id="Rd7f386088d984cbd" /><Relationship Type="http://schemas.openxmlformats.org/officeDocument/2006/relationships/slide" Target="/ppt/slides/slide5.xml" Id="R3602bdd42abf41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7f12c194d445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cbb1a7591450f" /><Relationship Type="http://schemas.openxmlformats.org/officeDocument/2006/relationships/theme" Target="/ppt/slideMasters/theme/theme1.xml" Id="R71c8a05829684b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9cbb1a759145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fb6ed84154e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5c3fd4fcd4c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36d8b29cc4c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6f08639074b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44d6f073949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STATENS VEGVESEN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STATENS VEGVESEN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STATENS VEGVESEN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STATENS VEGVESEN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STATENS VEGVESEN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STATENS VEGVESEN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Innspurten 11C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02030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firmapost@vegvesen.no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www.vegvesen.no/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971 032 081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STATENS VEGVESEN</a:t>
            </a:r>
          </a:p>
        </p:txBody>
      </p:sp>
    </p:spTree>
  </p:cSld>
  <p:clrMapOvr>
    <a:masterClrMapping xmlns:a="http://schemas.openxmlformats.org/drawingml/2006/main"/>
  </p:clrMapOvr>
</p:sld>
</file>