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00725fc26f42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c998ecad924a8b"/>
  </p:sldMasterIdLst>
  <p:sldIdLst>
    <p:sldId xmlns:r="http://schemas.openxmlformats.org/officeDocument/2006/relationships" id="256" r:id="R5e74b74041484c92"/>
    <p:sldId xmlns:r="http://schemas.openxmlformats.org/officeDocument/2006/relationships" id="257" r:id="R63ba3ff20b244560"/>
    <p:sldId xmlns:r="http://schemas.openxmlformats.org/officeDocument/2006/relationships" id="258" r:id="Rab4feda04f9c4332"/>
    <p:sldId xmlns:r="http://schemas.openxmlformats.org/officeDocument/2006/relationships" id="259" r:id="R6ecd6530f6f346ac"/>
    <p:sldId xmlns:r="http://schemas.openxmlformats.org/officeDocument/2006/relationships" id="260" r:id="R47e384e77b9d4bd2"/>
    <p:sldId xmlns:r="http://schemas.openxmlformats.org/officeDocument/2006/relationships" id="261" r:id="R65c05a12b9b2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998ecad924a8b" /><Relationship Type="http://schemas.openxmlformats.org/officeDocument/2006/relationships/slide" Target="/ppt/slides/slide1.xml" Id="R5e74b74041484c92" /><Relationship Type="http://schemas.openxmlformats.org/officeDocument/2006/relationships/slide" Target="/ppt/slides/slide2.xml" Id="R63ba3ff20b244560" /><Relationship Type="http://schemas.openxmlformats.org/officeDocument/2006/relationships/slide" Target="/ppt/slides/slide3.xml" Id="Rab4feda04f9c4332" /><Relationship Type="http://schemas.openxmlformats.org/officeDocument/2006/relationships/slide" Target="/ppt/slides/slide4.xml" Id="R6ecd6530f6f346ac" /><Relationship Type="http://schemas.openxmlformats.org/officeDocument/2006/relationships/slide" Target="/ppt/slides/slide5.xml" Id="R47e384e77b9d4bd2" /><Relationship Type="http://schemas.openxmlformats.org/officeDocument/2006/relationships/slide" Target="/ppt/slides/slide6.xml" Id="R65c05a12b9b2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77cb2a72c47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31eeade4647ea" /><Relationship Type="http://schemas.openxmlformats.org/officeDocument/2006/relationships/theme" Target="/ppt/slideMasters/theme/theme1.xml" Id="R519feb2af47747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931eeade4647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fa6619ca6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b3009b188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1b7dea8454f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aba16018c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d3c9fd98a4e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58f293e4c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ELEKTRISITETSLAG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77 11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firmapost@etneelag.no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971 028 513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