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08de18ed46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034e5e8554d0b"/>
  </p:sldMasterIdLst>
  <p:sldIdLst>
    <p:sldId xmlns:r="http://schemas.openxmlformats.org/officeDocument/2006/relationships" id="256" r:id="Rfcbff324695f4eb4"/>
    <p:sldId xmlns:r="http://schemas.openxmlformats.org/officeDocument/2006/relationships" id="257" r:id="Rb031b34eef6647d2"/>
    <p:sldId xmlns:r="http://schemas.openxmlformats.org/officeDocument/2006/relationships" id="258" r:id="Rabcc0919a7f34a58"/>
    <p:sldId xmlns:r="http://schemas.openxmlformats.org/officeDocument/2006/relationships" id="259" r:id="R4ad74984cb9b4e63"/>
    <p:sldId xmlns:r="http://schemas.openxmlformats.org/officeDocument/2006/relationships" id="260" r:id="Rf033a4630f8c4b81"/>
    <p:sldId xmlns:r="http://schemas.openxmlformats.org/officeDocument/2006/relationships" id="261" r:id="R9f4950d6ad334a09"/>
    <p:sldId xmlns:r="http://schemas.openxmlformats.org/officeDocument/2006/relationships" id="262" r:id="Re8925caea05c4e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034e5e8554d0b" /><Relationship Type="http://schemas.openxmlformats.org/officeDocument/2006/relationships/slide" Target="/ppt/slides/slide1.xml" Id="Rfcbff324695f4eb4" /><Relationship Type="http://schemas.openxmlformats.org/officeDocument/2006/relationships/slide" Target="/ppt/slides/slide2.xml" Id="Rb031b34eef6647d2" /><Relationship Type="http://schemas.openxmlformats.org/officeDocument/2006/relationships/slide" Target="/ppt/slides/slide3.xml" Id="Rabcc0919a7f34a58" /><Relationship Type="http://schemas.openxmlformats.org/officeDocument/2006/relationships/slide" Target="/ppt/slides/slide4.xml" Id="R4ad74984cb9b4e63" /><Relationship Type="http://schemas.openxmlformats.org/officeDocument/2006/relationships/slide" Target="/ppt/slides/slide5.xml" Id="Rf033a4630f8c4b81" /><Relationship Type="http://schemas.openxmlformats.org/officeDocument/2006/relationships/slide" Target="/ppt/slides/slide6.xml" Id="R9f4950d6ad334a09" /><Relationship Type="http://schemas.openxmlformats.org/officeDocument/2006/relationships/slide" Target="/ppt/slides/slide7.xml" Id="Re8925caea05c4e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f9fcc36a1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5b43975314f35" /><Relationship Type="http://schemas.openxmlformats.org/officeDocument/2006/relationships/theme" Target="/ppt/slideMasters/theme/theme1.xml" Id="Rf5e6ac884df648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5b43975314f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9a2787e6d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6a2726339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e4c3e5088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28ae589d643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4ba7761c5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b4c5fac0b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667c517114c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KOKAAS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KOKAAS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8 000 334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13 592 308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KOKAAS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BENTE KOKAAS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Jøssangvegen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90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may.bente@kokaas.no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www.kokaas.no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971 002 239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KOKAAS HOLDING AS</a:t>
            </a:r>
          </a:p>
        </p:txBody>
      </p:sp>
    </p:spTree>
  </p:cSld>
  <p:clrMapOvr>
    <a:masterClrMapping xmlns:a="http://schemas.openxmlformats.org/drawingml/2006/main"/>
  </p:clrMapOvr>
</p:sld>
</file>