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814d421f654c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82b4a273e94520"/>
  </p:sldMasterIdLst>
  <p:sldIdLst>
    <p:sldId xmlns:r="http://schemas.openxmlformats.org/officeDocument/2006/relationships" id="256" r:id="Rf0024e574c4d4690"/>
    <p:sldId xmlns:r="http://schemas.openxmlformats.org/officeDocument/2006/relationships" id="257" r:id="R543050da7b2d4635"/>
    <p:sldId xmlns:r="http://schemas.openxmlformats.org/officeDocument/2006/relationships" id="258" r:id="R4890e05f843143a9"/>
    <p:sldId xmlns:r="http://schemas.openxmlformats.org/officeDocument/2006/relationships" id="259" r:id="R24619ccda4e04302"/>
    <p:sldId xmlns:r="http://schemas.openxmlformats.org/officeDocument/2006/relationships" id="260" r:id="R2f205b559a5a41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2b4a273e94520" /><Relationship Type="http://schemas.openxmlformats.org/officeDocument/2006/relationships/slide" Target="/ppt/slides/slide1.xml" Id="Rf0024e574c4d4690" /><Relationship Type="http://schemas.openxmlformats.org/officeDocument/2006/relationships/slide" Target="/ppt/slides/slide2.xml" Id="R543050da7b2d4635" /><Relationship Type="http://schemas.openxmlformats.org/officeDocument/2006/relationships/slide" Target="/ppt/slides/slide3.xml" Id="R4890e05f843143a9" /><Relationship Type="http://schemas.openxmlformats.org/officeDocument/2006/relationships/slide" Target="/ppt/slides/slide4.xml" Id="R24619ccda4e04302" /><Relationship Type="http://schemas.openxmlformats.org/officeDocument/2006/relationships/slide" Target="/ppt/slides/slide5.xml" Id="R2f205b559a5a41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59c185a2041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1af4805004d6f" /><Relationship Type="http://schemas.openxmlformats.org/officeDocument/2006/relationships/theme" Target="/ppt/slideMasters/theme/theme1.xml" Id="Rc8d55e62fa8041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01af4805004d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8b29b010d42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b582403f543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7cd954c28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331ed4c1641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1ffc3ebea4f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HELLVIK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