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674d1f5ca44494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830fe46bf749bc"/>
  </p:sldMasterIdLst>
  <p:sldIdLst>
    <p:sldId xmlns:r="http://schemas.openxmlformats.org/officeDocument/2006/relationships" id="256" r:id="R11aeab6f4be64615"/>
    <p:sldId xmlns:r="http://schemas.openxmlformats.org/officeDocument/2006/relationships" id="257" r:id="R43872bafa0ca41fd"/>
    <p:sldId xmlns:r="http://schemas.openxmlformats.org/officeDocument/2006/relationships" id="258" r:id="R10ee32e4c64f421c"/>
    <p:sldId xmlns:r="http://schemas.openxmlformats.org/officeDocument/2006/relationships" id="259" r:id="R332d14c06cb2422a"/>
    <p:sldId xmlns:r="http://schemas.openxmlformats.org/officeDocument/2006/relationships" id="260" r:id="R085fab86dd4a4db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830fe46bf749bc" /><Relationship Type="http://schemas.openxmlformats.org/officeDocument/2006/relationships/slide" Target="/ppt/slides/slide1.xml" Id="R11aeab6f4be64615" /><Relationship Type="http://schemas.openxmlformats.org/officeDocument/2006/relationships/slide" Target="/ppt/slides/slide2.xml" Id="R43872bafa0ca41fd" /><Relationship Type="http://schemas.openxmlformats.org/officeDocument/2006/relationships/slide" Target="/ppt/slides/slide3.xml" Id="R10ee32e4c64f421c" /><Relationship Type="http://schemas.openxmlformats.org/officeDocument/2006/relationships/slide" Target="/ppt/slides/slide4.xml" Id="R332d14c06cb2422a" /><Relationship Type="http://schemas.openxmlformats.org/officeDocument/2006/relationships/slide" Target="/ppt/slides/slide5.xml" Id="R085fab86dd4a4db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0a7d6db9374f5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61a42142c04411" /><Relationship Type="http://schemas.openxmlformats.org/officeDocument/2006/relationships/theme" Target="/ppt/slideMasters/theme/theme1.xml" Id="Rcb8867d7f16a4a5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461a42142c0441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04f68d45c340a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20310c35ef40c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01f62d6b794c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9e561de9684d8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78582fdbdd421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SPAREBANKEN HEDMARK PENSJONSKASSE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SPAREBANKEN HEDMARK PENSJONSKASSE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SPAREBANKEN HEDMARK PENSJONSKASSE ble etablert [år] og holder til i 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SPAREBANKEN HEDMARK PENSJONSKASSE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SPAREBANKEN HEDMARK PENSJONSKASSE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SPAREBANKEN HEDMARK PENSJONSKASSE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Strandgata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2317 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51 20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jan.fredrik.nordby@gabler.no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971 000 236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SPAREBANKEN HEDMARK PENSJONSKASSE</a:t>
            </a:r>
          </a:p>
        </p:txBody>
      </p:sp>
    </p:spTree>
  </p:cSld>
  <p:clrMapOvr>
    <a:masterClrMapping xmlns:a="http://schemas.openxmlformats.org/drawingml/2006/main"/>
  </p:clrMapOvr>
</p:sld>
</file>