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07d60c673648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e9c069c49a4703"/>
  </p:sldMasterIdLst>
  <p:sldIdLst>
    <p:sldId xmlns:r="http://schemas.openxmlformats.org/officeDocument/2006/relationships" id="256" r:id="R4220af63242a4e80"/>
    <p:sldId xmlns:r="http://schemas.openxmlformats.org/officeDocument/2006/relationships" id="257" r:id="R88d081fcbb6d43a5"/>
    <p:sldId xmlns:r="http://schemas.openxmlformats.org/officeDocument/2006/relationships" id="258" r:id="Rdc96a070cf1d4865"/>
    <p:sldId xmlns:r="http://schemas.openxmlformats.org/officeDocument/2006/relationships" id="259" r:id="R361a67223e5e4284"/>
    <p:sldId xmlns:r="http://schemas.openxmlformats.org/officeDocument/2006/relationships" id="260" r:id="Re8a3387c8e2f4d00"/>
    <p:sldId xmlns:r="http://schemas.openxmlformats.org/officeDocument/2006/relationships" id="261" r:id="R437b6dead65b483d"/>
    <p:sldId xmlns:r="http://schemas.openxmlformats.org/officeDocument/2006/relationships" id="262" r:id="R2625bb01d6714f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9c069c49a4703" /><Relationship Type="http://schemas.openxmlformats.org/officeDocument/2006/relationships/slide" Target="/ppt/slides/slide1.xml" Id="R4220af63242a4e80" /><Relationship Type="http://schemas.openxmlformats.org/officeDocument/2006/relationships/slide" Target="/ppt/slides/slide2.xml" Id="R88d081fcbb6d43a5" /><Relationship Type="http://schemas.openxmlformats.org/officeDocument/2006/relationships/slide" Target="/ppt/slides/slide3.xml" Id="Rdc96a070cf1d4865" /><Relationship Type="http://schemas.openxmlformats.org/officeDocument/2006/relationships/slide" Target="/ppt/slides/slide4.xml" Id="R361a67223e5e4284" /><Relationship Type="http://schemas.openxmlformats.org/officeDocument/2006/relationships/slide" Target="/ppt/slides/slide5.xml" Id="Re8a3387c8e2f4d00" /><Relationship Type="http://schemas.openxmlformats.org/officeDocument/2006/relationships/slide" Target="/ppt/slides/slide6.xml" Id="R437b6dead65b483d" /><Relationship Type="http://schemas.openxmlformats.org/officeDocument/2006/relationships/slide" Target="/ppt/slides/slide7.xml" Id="R2625bb01d6714f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54b6f3514a44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b77b302a543ba" /><Relationship Type="http://schemas.openxmlformats.org/officeDocument/2006/relationships/theme" Target="/ppt/slideMasters/theme/theme1.xml" Id="R423fe73c17f246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b77b302a5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2e7c5b117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81f1f260b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72c022c8343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77138b6e34a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df9f4492945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b8a63cad94d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434ae329c40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