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0a6aab74e945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8d58d98a9348bd"/>
  </p:sldMasterIdLst>
  <p:sldIdLst>
    <p:sldId xmlns:r="http://schemas.openxmlformats.org/officeDocument/2006/relationships" id="256" r:id="Rcee18a52bbb64274"/>
    <p:sldId xmlns:r="http://schemas.openxmlformats.org/officeDocument/2006/relationships" id="257" r:id="R5428c70f83c74965"/>
    <p:sldId xmlns:r="http://schemas.openxmlformats.org/officeDocument/2006/relationships" id="258" r:id="R6ce3c1f98b664011"/>
    <p:sldId xmlns:r="http://schemas.openxmlformats.org/officeDocument/2006/relationships" id="259" r:id="Rf211a580de0c43a6"/>
    <p:sldId xmlns:r="http://schemas.openxmlformats.org/officeDocument/2006/relationships" id="260" r:id="Rf3c0d6f73c1b48da"/>
    <p:sldId xmlns:r="http://schemas.openxmlformats.org/officeDocument/2006/relationships" id="261" r:id="Rd058d942149c4fa5"/>
    <p:sldId xmlns:r="http://schemas.openxmlformats.org/officeDocument/2006/relationships" id="262" r:id="R8658e7a4a87541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d58d98a9348bd" /><Relationship Type="http://schemas.openxmlformats.org/officeDocument/2006/relationships/slide" Target="/ppt/slides/slide1.xml" Id="Rcee18a52bbb64274" /><Relationship Type="http://schemas.openxmlformats.org/officeDocument/2006/relationships/slide" Target="/ppt/slides/slide2.xml" Id="R5428c70f83c74965" /><Relationship Type="http://schemas.openxmlformats.org/officeDocument/2006/relationships/slide" Target="/ppt/slides/slide3.xml" Id="R6ce3c1f98b664011" /><Relationship Type="http://schemas.openxmlformats.org/officeDocument/2006/relationships/slide" Target="/ppt/slides/slide4.xml" Id="Rf211a580de0c43a6" /><Relationship Type="http://schemas.openxmlformats.org/officeDocument/2006/relationships/slide" Target="/ppt/slides/slide5.xml" Id="Rf3c0d6f73c1b48da" /><Relationship Type="http://schemas.openxmlformats.org/officeDocument/2006/relationships/slide" Target="/ppt/slides/slide6.xml" Id="Rd058d942149c4fa5" /><Relationship Type="http://schemas.openxmlformats.org/officeDocument/2006/relationships/slide" Target="/ppt/slides/slide7.xml" Id="R8658e7a4a87541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23e433f3e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f856a4f2d4f03" /><Relationship Type="http://schemas.openxmlformats.org/officeDocument/2006/relationships/theme" Target="/ppt/slideMasters/theme/theme1.xml" Id="Rec871fd6681041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ff856a4f2d4f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58a49ba2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83df2e76442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27972579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ed7af6b254f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89b3b5df4d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5f89fbbd447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52e9880094e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−600 090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2 852 884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71 423 437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166 696 933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INVEST HOLDING AS  –  64,0 %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PEKON EIENDOMSINVEST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 LUND INVEST AS  –  16,0 %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62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LUND EIENDOM AS</a:t>
            </a:r>
          </a:p>
        </p:txBody>
      </p:sp>
    </p:spTree>
  </p:cSld>
  <p:clrMapOvr>
    <a:masterClrMapping xmlns:a="http://schemas.openxmlformats.org/drawingml/2006/main"/>
  </p:clrMapOvr>
</p:sld>
</file>