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b0054e19dd45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b5d45753dd4aaa"/>
  </p:sldMasterIdLst>
  <p:sldIdLst>
    <p:sldId xmlns:r="http://schemas.openxmlformats.org/officeDocument/2006/relationships" id="256" r:id="Rbbd17cf8e7c04cae"/>
    <p:sldId xmlns:r="http://schemas.openxmlformats.org/officeDocument/2006/relationships" id="257" r:id="R7330a8fd1dfa4256"/>
    <p:sldId xmlns:r="http://schemas.openxmlformats.org/officeDocument/2006/relationships" id="258" r:id="R975380a5c48d434a"/>
    <p:sldId xmlns:r="http://schemas.openxmlformats.org/officeDocument/2006/relationships" id="259" r:id="R93dba5fae06a4c2e"/>
    <p:sldId xmlns:r="http://schemas.openxmlformats.org/officeDocument/2006/relationships" id="260" r:id="Rc713643990aa45a1"/>
    <p:sldId xmlns:r="http://schemas.openxmlformats.org/officeDocument/2006/relationships" id="261" r:id="Re1b82b77600d40c1"/>
    <p:sldId xmlns:r="http://schemas.openxmlformats.org/officeDocument/2006/relationships" id="262" r:id="R1b96b57c46554f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b5d45753dd4aaa" /><Relationship Type="http://schemas.openxmlformats.org/officeDocument/2006/relationships/slide" Target="/ppt/slides/slide1.xml" Id="Rbbd17cf8e7c04cae" /><Relationship Type="http://schemas.openxmlformats.org/officeDocument/2006/relationships/slide" Target="/ppt/slides/slide2.xml" Id="R7330a8fd1dfa4256" /><Relationship Type="http://schemas.openxmlformats.org/officeDocument/2006/relationships/slide" Target="/ppt/slides/slide3.xml" Id="R975380a5c48d434a" /><Relationship Type="http://schemas.openxmlformats.org/officeDocument/2006/relationships/slide" Target="/ppt/slides/slide4.xml" Id="R93dba5fae06a4c2e" /><Relationship Type="http://schemas.openxmlformats.org/officeDocument/2006/relationships/slide" Target="/ppt/slides/slide5.xml" Id="Rc713643990aa45a1" /><Relationship Type="http://schemas.openxmlformats.org/officeDocument/2006/relationships/slide" Target="/ppt/slides/slide6.xml" Id="Re1b82b77600d40c1" /><Relationship Type="http://schemas.openxmlformats.org/officeDocument/2006/relationships/slide" Target="/ppt/slides/slide7.xml" Id="R1b96b57c46554f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b34dcaee4e45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2a5267d4044b3" /><Relationship Type="http://schemas.openxmlformats.org/officeDocument/2006/relationships/theme" Target="/ppt/slideMasters/theme/theme1.xml" Id="Rad33ffa33a6645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02a5267d4044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160ba41784f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7c95e004547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6cc823e33542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7f39ab49948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5e73f6cf6433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ae54437f44e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607170bb94c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GRIDSET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GRIDSET AS ble etablert [år] og holder til i Innfjorden.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2 576 104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136 971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142 213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1 686 864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2 350 548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JAN GRIDSET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CHRISTIAN JØRGENSEN GRIDSET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Grisetvegen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6315 Innfjorden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22 82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970 984 895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GRIDSET AS</a:t>
            </a:r>
          </a:p>
        </p:txBody>
      </p:sp>
    </p:spTree>
  </p:cSld>
  <p:clrMapOvr>
    <a:masterClrMapping xmlns:a="http://schemas.openxmlformats.org/drawingml/2006/main"/>
  </p:clrMapOvr>
</p:sld>
</file>