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beefc5819940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7f777b6c524c9c"/>
  </p:sldMasterIdLst>
  <p:sldIdLst>
    <p:sldId xmlns:r="http://schemas.openxmlformats.org/officeDocument/2006/relationships" id="256" r:id="Rb5b97f43f1ae43bb"/>
    <p:sldId xmlns:r="http://schemas.openxmlformats.org/officeDocument/2006/relationships" id="257" r:id="R21721a349a4b45dd"/>
    <p:sldId xmlns:r="http://schemas.openxmlformats.org/officeDocument/2006/relationships" id="258" r:id="Ree387294b2394940"/>
    <p:sldId xmlns:r="http://schemas.openxmlformats.org/officeDocument/2006/relationships" id="259" r:id="Rb9218fcf69f544e4"/>
    <p:sldId xmlns:r="http://schemas.openxmlformats.org/officeDocument/2006/relationships" id="260" r:id="Ra58271c60d9e47ae"/>
    <p:sldId xmlns:r="http://schemas.openxmlformats.org/officeDocument/2006/relationships" id="261" r:id="Rfe302a4f91294316"/>
    <p:sldId xmlns:r="http://schemas.openxmlformats.org/officeDocument/2006/relationships" id="262" r:id="R35c6613b721940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f777b6c524c9c" /><Relationship Type="http://schemas.openxmlformats.org/officeDocument/2006/relationships/slide" Target="/ppt/slides/slide1.xml" Id="Rb5b97f43f1ae43bb" /><Relationship Type="http://schemas.openxmlformats.org/officeDocument/2006/relationships/slide" Target="/ppt/slides/slide2.xml" Id="R21721a349a4b45dd" /><Relationship Type="http://schemas.openxmlformats.org/officeDocument/2006/relationships/slide" Target="/ppt/slides/slide3.xml" Id="Ree387294b2394940" /><Relationship Type="http://schemas.openxmlformats.org/officeDocument/2006/relationships/slide" Target="/ppt/slides/slide4.xml" Id="Rb9218fcf69f544e4" /><Relationship Type="http://schemas.openxmlformats.org/officeDocument/2006/relationships/slide" Target="/ppt/slides/slide5.xml" Id="Ra58271c60d9e47ae" /><Relationship Type="http://schemas.openxmlformats.org/officeDocument/2006/relationships/slide" Target="/ppt/slides/slide6.xml" Id="Rfe302a4f91294316" /><Relationship Type="http://schemas.openxmlformats.org/officeDocument/2006/relationships/slide" Target="/ppt/slides/slide7.xml" Id="R35c6613b721940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958df5cf348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f79401b724108" /><Relationship Type="http://schemas.openxmlformats.org/officeDocument/2006/relationships/theme" Target="/ppt/slideMasters/theme/theme1.xml" Id="R4f48eca21c134f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5f79401b72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39ea8bb384f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d6e3d61604f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88c2f9233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c4e4dc35142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f3aef71684b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aa2d8d01e42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1ade8439d48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LIEN TRELAST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 TRELAST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−108 180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3 576 824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4 630 651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970 984 291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