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0b4f2ad6746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8d85964e34d60"/>
  </p:sldMasterIdLst>
  <p:sldIdLst>
    <p:sldId xmlns:r="http://schemas.openxmlformats.org/officeDocument/2006/relationships" id="256" r:id="R4c54788364ae4f7f"/>
    <p:sldId xmlns:r="http://schemas.openxmlformats.org/officeDocument/2006/relationships" id="257" r:id="Rfd277c66b7324c59"/>
    <p:sldId xmlns:r="http://schemas.openxmlformats.org/officeDocument/2006/relationships" id="258" r:id="R338fa7726ddd4b8a"/>
    <p:sldId xmlns:r="http://schemas.openxmlformats.org/officeDocument/2006/relationships" id="259" r:id="Rb75a083f29a74de5"/>
    <p:sldId xmlns:r="http://schemas.openxmlformats.org/officeDocument/2006/relationships" id="260" r:id="R31c082b41bc04776"/>
    <p:sldId xmlns:r="http://schemas.openxmlformats.org/officeDocument/2006/relationships" id="261" r:id="R7cd48071a03b4ced"/>
    <p:sldId xmlns:r="http://schemas.openxmlformats.org/officeDocument/2006/relationships" id="262" r:id="R3ee78181df5b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8d85964e34d60" /><Relationship Type="http://schemas.openxmlformats.org/officeDocument/2006/relationships/slide" Target="/ppt/slides/slide1.xml" Id="R4c54788364ae4f7f" /><Relationship Type="http://schemas.openxmlformats.org/officeDocument/2006/relationships/slide" Target="/ppt/slides/slide2.xml" Id="Rfd277c66b7324c59" /><Relationship Type="http://schemas.openxmlformats.org/officeDocument/2006/relationships/slide" Target="/ppt/slides/slide3.xml" Id="R338fa7726ddd4b8a" /><Relationship Type="http://schemas.openxmlformats.org/officeDocument/2006/relationships/slide" Target="/ppt/slides/slide4.xml" Id="Rb75a083f29a74de5" /><Relationship Type="http://schemas.openxmlformats.org/officeDocument/2006/relationships/slide" Target="/ppt/slides/slide5.xml" Id="R31c082b41bc04776" /><Relationship Type="http://schemas.openxmlformats.org/officeDocument/2006/relationships/slide" Target="/ppt/slides/slide6.xml" Id="R7cd48071a03b4ced" /><Relationship Type="http://schemas.openxmlformats.org/officeDocument/2006/relationships/slide" Target="/ppt/slides/slide7.xml" Id="R3ee78181df5b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6c67a298a640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e7a3438d24c59" /><Relationship Type="http://schemas.openxmlformats.org/officeDocument/2006/relationships/theme" Target="/ppt/slideMasters/theme/theme1.xml" Id="Rc405f07507a8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e7a3438d2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c7e2bb78748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e3efc15c7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7407d69ea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a29c39cd64a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179b7fe9f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557e1c41f41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b24729a36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