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20e558d2b6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58ab5a423440e"/>
  </p:sldMasterIdLst>
  <p:sldIdLst>
    <p:sldId xmlns:r="http://schemas.openxmlformats.org/officeDocument/2006/relationships" id="256" r:id="Rd717ea923fc1495e"/>
    <p:sldId xmlns:r="http://schemas.openxmlformats.org/officeDocument/2006/relationships" id="257" r:id="R4c98446e945e43ce"/>
    <p:sldId xmlns:r="http://schemas.openxmlformats.org/officeDocument/2006/relationships" id="258" r:id="R80888f7b99a44f3d"/>
    <p:sldId xmlns:r="http://schemas.openxmlformats.org/officeDocument/2006/relationships" id="259" r:id="R39593aaef79e46cb"/>
    <p:sldId xmlns:r="http://schemas.openxmlformats.org/officeDocument/2006/relationships" id="260" r:id="Ra0b3af786f9e45ac"/>
    <p:sldId xmlns:r="http://schemas.openxmlformats.org/officeDocument/2006/relationships" id="261" r:id="R1e1b3b4c83b1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58ab5a423440e" /><Relationship Type="http://schemas.openxmlformats.org/officeDocument/2006/relationships/slide" Target="/ppt/slides/slide1.xml" Id="Rd717ea923fc1495e" /><Relationship Type="http://schemas.openxmlformats.org/officeDocument/2006/relationships/slide" Target="/ppt/slides/slide2.xml" Id="R4c98446e945e43ce" /><Relationship Type="http://schemas.openxmlformats.org/officeDocument/2006/relationships/slide" Target="/ppt/slides/slide3.xml" Id="R80888f7b99a44f3d" /><Relationship Type="http://schemas.openxmlformats.org/officeDocument/2006/relationships/slide" Target="/ppt/slides/slide4.xml" Id="R39593aaef79e46cb" /><Relationship Type="http://schemas.openxmlformats.org/officeDocument/2006/relationships/slide" Target="/ppt/slides/slide5.xml" Id="Ra0b3af786f9e45ac" /><Relationship Type="http://schemas.openxmlformats.org/officeDocument/2006/relationships/slide" Target="/ppt/slides/slide6.xml" Id="R1e1b3b4c83b1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d4ab1934a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d0b71677a4197" /><Relationship Type="http://schemas.openxmlformats.org/officeDocument/2006/relationships/theme" Target="/ppt/slideMasters/theme/theme1.xml" Id="R0268cb988be7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d0b71677a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97f0b60cd49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757feedf64b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a4b7731b2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e96afd00d47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2d69716c24b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a250f54e946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