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8d61dc167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9c7feaec84d2b"/>
  </p:sldMasterIdLst>
  <p:sldIdLst>
    <p:sldId xmlns:r="http://schemas.openxmlformats.org/officeDocument/2006/relationships" id="256" r:id="Rc2108e0d34fa4d6a"/>
    <p:sldId xmlns:r="http://schemas.openxmlformats.org/officeDocument/2006/relationships" id="257" r:id="Rd4fc6d7f05284ee0"/>
    <p:sldId xmlns:r="http://schemas.openxmlformats.org/officeDocument/2006/relationships" id="258" r:id="Raf8878f3be3545ee"/>
    <p:sldId xmlns:r="http://schemas.openxmlformats.org/officeDocument/2006/relationships" id="259" r:id="R9bad1d06cbec4277"/>
    <p:sldId xmlns:r="http://schemas.openxmlformats.org/officeDocument/2006/relationships" id="260" r:id="R47ad51c05a0f4c5e"/>
    <p:sldId xmlns:r="http://schemas.openxmlformats.org/officeDocument/2006/relationships" id="261" r:id="R86aad8272b2a4034"/>
    <p:sldId xmlns:r="http://schemas.openxmlformats.org/officeDocument/2006/relationships" id="262" r:id="Ra657c9c953a649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9c7feaec84d2b" /><Relationship Type="http://schemas.openxmlformats.org/officeDocument/2006/relationships/slide" Target="/ppt/slides/slide1.xml" Id="Rc2108e0d34fa4d6a" /><Relationship Type="http://schemas.openxmlformats.org/officeDocument/2006/relationships/slide" Target="/ppt/slides/slide2.xml" Id="Rd4fc6d7f05284ee0" /><Relationship Type="http://schemas.openxmlformats.org/officeDocument/2006/relationships/slide" Target="/ppt/slides/slide3.xml" Id="Raf8878f3be3545ee" /><Relationship Type="http://schemas.openxmlformats.org/officeDocument/2006/relationships/slide" Target="/ppt/slides/slide4.xml" Id="R9bad1d06cbec4277" /><Relationship Type="http://schemas.openxmlformats.org/officeDocument/2006/relationships/slide" Target="/ppt/slides/slide5.xml" Id="R47ad51c05a0f4c5e" /><Relationship Type="http://schemas.openxmlformats.org/officeDocument/2006/relationships/slide" Target="/ppt/slides/slide6.xml" Id="R86aad8272b2a4034" /><Relationship Type="http://schemas.openxmlformats.org/officeDocument/2006/relationships/slide" Target="/ppt/slides/slide7.xml" Id="Ra657c9c953a649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5137795ca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1965c881481c" /><Relationship Type="http://schemas.openxmlformats.org/officeDocument/2006/relationships/theme" Target="/ppt/slideMasters/theme/theme1.xml" Id="R0ca4e48393b6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a1965c88148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035f123d640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39e12292646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999f632a248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ccfa2c0aa46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b5cf5b7bc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f5419d3df4b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6f8ca307d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RØRSYSTEM 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RØRSYSTEM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RØRSYSTEM PRODUKSJON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RØRSYSTEM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RØRSYSTEM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RØRSYSTEM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84 032 810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12 118 430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9 748 282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7 890 413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35 318 261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RØRSYSTEM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NORUM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SVERSTAD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NORUM INVEST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RØRSYSTEM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Bredmyra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www.btrorsystem.no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RØRSYSTEM PRODUKSJON AS</a:t>
            </a:r>
          </a:p>
        </p:txBody>
      </p:sp>
    </p:spTree>
  </p:cSld>
  <p:clrMapOvr>
    <a:masterClrMapping xmlns:a="http://schemas.openxmlformats.org/drawingml/2006/main"/>
  </p:clrMapOvr>
</p:sld>
</file>