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2f4539bae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ad3eafc2243fb"/>
  </p:sldMasterIdLst>
  <p:sldIdLst>
    <p:sldId xmlns:r="http://schemas.openxmlformats.org/officeDocument/2006/relationships" id="256" r:id="Ref2fab0e26a7407c"/>
    <p:sldId xmlns:r="http://schemas.openxmlformats.org/officeDocument/2006/relationships" id="257" r:id="R0b1b43cbf4ba448e"/>
    <p:sldId xmlns:r="http://schemas.openxmlformats.org/officeDocument/2006/relationships" id="258" r:id="R8bc89dc1206b496f"/>
    <p:sldId xmlns:r="http://schemas.openxmlformats.org/officeDocument/2006/relationships" id="259" r:id="Rd22c1d550c3b4184"/>
    <p:sldId xmlns:r="http://schemas.openxmlformats.org/officeDocument/2006/relationships" id="260" r:id="R9dd7ab9563c842c5"/>
    <p:sldId xmlns:r="http://schemas.openxmlformats.org/officeDocument/2006/relationships" id="261" r:id="Rd0cae515e346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ad3eafc2243fb" /><Relationship Type="http://schemas.openxmlformats.org/officeDocument/2006/relationships/slide" Target="/ppt/slides/slide1.xml" Id="Ref2fab0e26a7407c" /><Relationship Type="http://schemas.openxmlformats.org/officeDocument/2006/relationships/slide" Target="/ppt/slides/slide2.xml" Id="R0b1b43cbf4ba448e" /><Relationship Type="http://schemas.openxmlformats.org/officeDocument/2006/relationships/slide" Target="/ppt/slides/slide3.xml" Id="R8bc89dc1206b496f" /><Relationship Type="http://schemas.openxmlformats.org/officeDocument/2006/relationships/slide" Target="/ppt/slides/slide4.xml" Id="Rd22c1d550c3b4184" /><Relationship Type="http://schemas.openxmlformats.org/officeDocument/2006/relationships/slide" Target="/ppt/slides/slide5.xml" Id="R9dd7ab9563c842c5" /><Relationship Type="http://schemas.openxmlformats.org/officeDocument/2006/relationships/slide" Target="/ppt/slides/slide6.xml" Id="Rd0cae515e346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d05b5d99c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2326e6db43e6" /><Relationship Type="http://schemas.openxmlformats.org/officeDocument/2006/relationships/theme" Target="/ppt/slideMasters/theme/theme1.xml" Id="R49db7d00eb39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72326e6db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49d5a4c2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1b7100d1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e0e60c82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ced773fb3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6cacb2270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b3d48abc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SØR-HELGELAND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SØR-HELGELAND SA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7 818 102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75027850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