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dceedd041746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7a95d440384458"/>
  </p:sldMasterIdLst>
  <p:sldIdLst>
    <p:sldId xmlns:r="http://schemas.openxmlformats.org/officeDocument/2006/relationships" id="256" r:id="R054abaa0246a407f"/>
    <p:sldId xmlns:r="http://schemas.openxmlformats.org/officeDocument/2006/relationships" id="257" r:id="Rbc88ecfb99e64898"/>
    <p:sldId xmlns:r="http://schemas.openxmlformats.org/officeDocument/2006/relationships" id="258" r:id="R6ca3774db3f14f81"/>
    <p:sldId xmlns:r="http://schemas.openxmlformats.org/officeDocument/2006/relationships" id="259" r:id="Rd02a67c6f6524e09"/>
    <p:sldId xmlns:r="http://schemas.openxmlformats.org/officeDocument/2006/relationships" id="260" r:id="Rd764fd824f3b4c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7a95d440384458" /><Relationship Type="http://schemas.openxmlformats.org/officeDocument/2006/relationships/slide" Target="/ppt/slides/slide1.xml" Id="R054abaa0246a407f" /><Relationship Type="http://schemas.openxmlformats.org/officeDocument/2006/relationships/slide" Target="/ppt/slides/slide2.xml" Id="Rbc88ecfb99e64898" /><Relationship Type="http://schemas.openxmlformats.org/officeDocument/2006/relationships/slide" Target="/ppt/slides/slide3.xml" Id="R6ca3774db3f14f81" /><Relationship Type="http://schemas.openxmlformats.org/officeDocument/2006/relationships/slide" Target="/ppt/slides/slide4.xml" Id="Rd02a67c6f6524e09" /><Relationship Type="http://schemas.openxmlformats.org/officeDocument/2006/relationships/slide" Target="/ppt/slides/slide5.xml" Id="Rd764fd824f3b4c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4eb5b02c6745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734608f384ad8" /><Relationship Type="http://schemas.openxmlformats.org/officeDocument/2006/relationships/theme" Target="/ppt/slideMasters/theme/theme1.xml" Id="Rfdc5b5c4cbd448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2734608f384a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98ce27ae84b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1c11519684a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24f7a440e46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b0d7cf6be45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afb59349348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SIGDAL KOMM VANN/KLOAKK-RENOVASJ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 VANN/KLOAKK-RENOVASJ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SIGDAL KOMM VANN/KLOAKK-RENOVASJ ble etablert [år] og holder til i Prestfoss.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 VANN/KLOAKK-RENOVASJ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 VANN/KLOAKK-RENOVASJ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 VANN/KLOAKK-RENOVASJ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3350 Prestfoss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970 965 009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 VANN/KLOAKK-RENOVASJ</a:t>
            </a:r>
          </a:p>
        </p:txBody>
      </p:sp>
    </p:spTree>
  </p:cSld>
  <p:clrMapOvr>
    <a:masterClrMapping xmlns:a="http://schemas.openxmlformats.org/drawingml/2006/main"/>
  </p:clrMapOvr>
</p:sld>
</file>