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9331c3516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64478271045f0"/>
  </p:sldMasterIdLst>
  <p:sldIdLst>
    <p:sldId xmlns:r="http://schemas.openxmlformats.org/officeDocument/2006/relationships" id="256" r:id="R74706236d6a54717"/>
    <p:sldId xmlns:r="http://schemas.openxmlformats.org/officeDocument/2006/relationships" id="257" r:id="Re951b7c9b79a4f24"/>
    <p:sldId xmlns:r="http://schemas.openxmlformats.org/officeDocument/2006/relationships" id="258" r:id="Rd485d2e2a9254bce"/>
    <p:sldId xmlns:r="http://schemas.openxmlformats.org/officeDocument/2006/relationships" id="259" r:id="Rd61a93404861498d"/>
    <p:sldId xmlns:r="http://schemas.openxmlformats.org/officeDocument/2006/relationships" id="260" r:id="Rcf7f5c877bba4e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64478271045f0" /><Relationship Type="http://schemas.openxmlformats.org/officeDocument/2006/relationships/slide" Target="/ppt/slides/slide1.xml" Id="R74706236d6a54717" /><Relationship Type="http://schemas.openxmlformats.org/officeDocument/2006/relationships/slide" Target="/ppt/slides/slide2.xml" Id="Re951b7c9b79a4f24" /><Relationship Type="http://schemas.openxmlformats.org/officeDocument/2006/relationships/slide" Target="/ppt/slides/slide3.xml" Id="Rd485d2e2a9254bce" /><Relationship Type="http://schemas.openxmlformats.org/officeDocument/2006/relationships/slide" Target="/ppt/slides/slide4.xml" Id="Rd61a93404861498d" /><Relationship Type="http://schemas.openxmlformats.org/officeDocument/2006/relationships/slide" Target="/ppt/slides/slide5.xml" Id="Rcf7f5c877bba4e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284c1d5df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59a04c9404754" /><Relationship Type="http://schemas.openxmlformats.org/officeDocument/2006/relationships/theme" Target="/ppt/slideMasters/theme/theme1.xml" Id="R764bf06382ec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59a04c940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15d72a2e6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7bae1183f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b65b697944f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c9c3166fd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7c6046112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SELEKTIV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SELEKTIV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970 953 442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