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610ff93e8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a6deec3ec4fad"/>
  </p:sldMasterIdLst>
  <p:sldIdLst>
    <p:sldId xmlns:r="http://schemas.openxmlformats.org/officeDocument/2006/relationships" id="256" r:id="R930be5c591ca4543"/>
    <p:sldId xmlns:r="http://schemas.openxmlformats.org/officeDocument/2006/relationships" id="257" r:id="R11ecc36eb4da4195"/>
    <p:sldId xmlns:r="http://schemas.openxmlformats.org/officeDocument/2006/relationships" id="258" r:id="R1c923a0f2aa84683"/>
    <p:sldId xmlns:r="http://schemas.openxmlformats.org/officeDocument/2006/relationships" id="259" r:id="Rfd918da9dcc64394"/>
    <p:sldId xmlns:r="http://schemas.openxmlformats.org/officeDocument/2006/relationships" id="260" r:id="Rc8c0701d994d4f1c"/>
    <p:sldId xmlns:r="http://schemas.openxmlformats.org/officeDocument/2006/relationships" id="261" r:id="R75f7bb2771c0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a6deec3ec4fad" /><Relationship Type="http://schemas.openxmlformats.org/officeDocument/2006/relationships/slide" Target="/ppt/slides/slide1.xml" Id="R930be5c591ca4543" /><Relationship Type="http://schemas.openxmlformats.org/officeDocument/2006/relationships/slide" Target="/ppt/slides/slide2.xml" Id="R11ecc36eb4da4195" /><Relationship Type="http://schemas.openxmlformats.org/officeDocument/2006/relationships/slide" Target="/ppt/slides/slide3.xml" Id="R1c923a0f2aa84683" /><Relationship Type="http://schemas.openxmlformats.org/officeDocument/2006/relationships/slide" Target="/ppt/slides/slide4.xml" Id="Rfd918da9dcc64394" /><Relationship Type="http://schemas.openxmlformats.org/officeDocument/2006/relationships/slide" Target="/ppt/slides/slide5.xml" Id="Rc8c0701d994d4f1c" /><Relationship Type="http://schemas.openxmlformats.org/officeDocument/2006/relationships/slide" Target="/ppt/slides/slide6.xml" Id="R75f7bb2771c0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925382824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ab89add54012" /><Relationship Type="http://schemas.openxmlformats.org/officeDocument/2006/relationships/theme" Target="/ppt/slideMasters/theme/theme1.xml" Id="R99af4fc3441d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3ab89add5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eea0ade9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0db8f88a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9238b36ce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895c6e55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0e514e05f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b4cbe747f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SELEKTIV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