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be5e58b880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8f888625bc4f04"/>
  </p:sldMasterIdLst>
  <p:sldIdLst>
    <p:sldId xmlns:r="http://schemas.openxmlformats.org/officeDocument/2006/relationships" id="256" r:id="R4370accf75fe4269"/>
    <p:sldId xmlns:r="http://schemas.openxmlformats.org/officeDocument/2006/relationships" id="257" r:id="R756fd51ac53a443b"/>
    <p:sldId xmlns:r="http://schemas.openxmlformats.org/officeDocument/2006/relationships" id="258" r:id="Rb82e0cc943e34f69"/>
    <p:sldId xmlns:r="http://schemas.openxmlformats.org/officeDocument/2006/relationships" id="259" r:id="R1448c6c7b1d04775"/>
    <p:sldId xmlns:r="http://schemas.openxmlformats.org/officeDocument/2006/relationships" id="260" r:id="R45cebd121c4343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f888625bc4f04" /><Relationship Type="http://schemas.openxmlformats.org/officeDocument/2006/relationships/slide" Target="/ppt/slides/slide1.xml" Id="R4370accf75fe4269" /><Relationship Type="http://schemas.openxmlformats.org/officeDocument/2006/relationships/slide" Target="/ppt/slides/slide2.xml" Id="R756fd51ac53a443b" /><Relationship Type="http://schemas.openxmlformats.org/officeDocument/2006/relationships/slide" Target="/ppt/slides/slide3.xml" Id="Rb82e0cc943e34f69" /><Relationship Type="http://schemas.openxmlformats.org/officeDocument/2006/relationships/slide" Target="/ppt/slides/slide4.xml" Id="R1448c6c7b1d04775" /><Relationship Type="http://schemas.openxmlformats.org/officeDocument/2006/relationships/slide" Target="/ppt/slides/slide5.xml" Id="R45cebd121c4343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e17cb7e94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e3a6069f64cb3" /><Relationship Type="http://schemas.openxmlformats.org/officeDocument/2006/relationships/theme" Target="/ppt/slideMasters/theme/theme1.xml" Id="R2264f9b1e8e8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7e3a6069f64c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e00bb815f40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fac686ddc44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ea3b61990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06bd2ed604b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89b0a7b1a4a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OG RØYKEN HÅNDVERK byggmester Per Hagen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OG RØYKEN HÅNDVERK byggmester Per Hagen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Mellomdammen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28 76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970 952 047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