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f11f28c38c4bf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c03693b3d54839"/>
  </p:sldMasterIdLst>
  <p:sldIdLst>
    <p:sldId xmlns:r="http://schemas.openxmlformats.org/officeDocument/2006/relationships" id="256" r:id="Rce66d5e8f5204f26"/>
    <p:sldId xmlns:r="http://schemas.openxmlformats.org/officeDocument/2006/relationships" id="257" r:id="Re5ce5423a42a4390"/>
    <p:sldId xmlns:r="http://schemas.openxmlformats.org/officeDocument/2006/relationships" id="258" r:id="R7bc702fb815f44f2"/>
    <p:sldId xmlns:r="http://schemas.openxmlformats.org/officeDocument/2006/relationships" id="259" r:id="Rcd1741ac45c74af5"/>
    <p:sldId xmlns:r="http://schemas.openxmlformats.org/officeDocument/2006/relationships" id="260" r:id="R9a80b609177b4ad9"/>
    <p:sldId xmlns:r="http://schemas.openxmlformats.org/officeDocument/2006/relationships" id="261" r:id="R4bf149fcbc20400f"/>
    <p:sldId xmlns:r="http://schemas.openxmlformats.org/officeDocument/2006/relationships" id="262" r:id="Rdab599cfb54b42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c03693b3d54839" /><Relationship Type="http://schemas.openxmlformats.org/officeDocument/2006/relationships/slide" Target="/ppt/slides/slide1.xml" Id="Rce66d5e8f5204f26" /><Relationship Type="http://schemas.openxmlformats.org/officeDocument/2006/relationships/slide" Target="/ppt/slides/slide2.xml" Id="Re5ce5423a42a4390" /><Relationship Type="http://schemas.openxmlformats.org/officeDocument/2006/relationships/slide" Target="/ppt/slides/slide3.xml" Id="R7bc702fb815f44f2" /><Relationship Type="http://schemas.openxmlformats.org/officeDocument/2006/relationships/slide" Target="/ppt/slides/slide4.xml" Id="Rcd1741ac45c74af5" /><Relationship Type="http://schemas.openxmlformats.org/officeDocument/2006/relationships/slide" Target="/ppt/slides/slide5.xml" Id="R9a80b609177b4ad9" /><Relationship Type="http://schemas.openxmlformats.org/officeDocument/2006/relationships/slide" Target="/ppt/slides/slide6.xml" Id="R4bf149fcbc20400f" /><Relationship Type="http://schemas.openxmlformats.org/officeDocument/2006/relationships/slide" Target="/ppt/slides/slide7.xml" Id="Rdab599cfb54b42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670a53e76749b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3bdaf9b5734b59" /><Relationship Type="http://schemas.openxmlformats.org/officeDocument/2006/relationships/theme" Target="/ppt/slideMasters/theme/theme1.xml" Id="R21f69260b5054e4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f3bdaf9b5734b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51c5fc95f343d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c50041882f45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b371b7c4144b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067a88a648409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65d13bc0164b4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5b6a5e3dc74aa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3d8f83b59448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MERITORIUS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MERITORIUS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MERITORIUS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MERITORIUS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MERITORIUS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MERITORIUS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−366 939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23 648 418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167 999 143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203 059 553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MERITORIUS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PAUL EMIL HJELM-HANSEN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MERITORIUS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Bachke &amp; Co AS, Fjordgata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paul.hjelm-hansen@meritorius.no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970 926 976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MERITORIUS AS</a:t>
            </a:r>
          </a:p>
        </p:txBody>
      </p:sp>
    </p:spTree>
  </p:cSld>
  <p:clrMapOvr>
    <a:masterClrMapping xmlns:a="http://schemas.openxmlformats.org/drawingml/2006/main"/>
  </p:clrMapOvr>
</p:sld>
</file>