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64e9d65c4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cf729667344ac"/>
  </p:sldMasterIdLst>
  <p:sldIdLst>
    <p:sldId xmlns:r="http://schemas.openxmlformats.org/officeDocument/2006/relationships" id="256" r:id="R1f0e4cd533594342"/>
    <p:sldId xmlns:r="http://schemas.openxmlformats.org/officeDocument/2006/relationships" id="257" r:id="R219d7bcbe37b4f39"/>
    <p:sldId xmlns:r="http://schemas.openxmlformats.org/officeDocument/2006/relationships" id="258" r:id="Raf13370bed6e4751"/>
    <p:sldId xmlns:r="http://schemas.openxmlformats.org/officeDocument/2006/relationships" id="259" r:id="Rccf48107e11849b9"/>
    <p:sldId xmlns:r="http://schemas.openxmlformats.org/officeDocument/2006/relationships" id="260" r:id="R933deb03f30e4e53"/>
    <p:sldId xmlns:r="http://schemas.openxmlformats.org/officeDocument/2006/relationships" id="261" r:id="Reb36a8fbfa8f46f9"/>
    <p:sldId xmlns:r="http://schemas.openxmlformats.org/officeDocument/2006/relationships" id="262" r:id="R81f82aacedcc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cf729667344ac" /><Relationship Type="http://schemas.openxmlformats.org/officeDocument/2006/relationships/slide" Target="/ppt/slides/slide1.xml" Id="R1f0e4cd533594342" /><Relationship Type="http://schemas.openxmlformats.org/officeDocument/2006/relationships/slide" Target="/ppt/slides/slide2.xml" Id="R219d7bcbe37b4f39" /><Relationship Type="http://schemas.openxmlformats.org/officeDocument/2006/relationships/slide" Target="/ppt/slides/slide3.xml" Id="Raf13370bed6e4751" /><Relationship Type="http://schemas.openxmlformats.org/officeDocument/2006/relationships/slide" Target="/ppt/slides/slide4.xml" Id="Rccf48107e11849b9" /><Relationship Type="http://schemas.openxmlformats.org/officeDocument/2006/relationships/slide" Target="/ppt/slides/slide5.xml" Id="R933deb03f30e4e53" /><Relationship Type="http://schemas.openxmlformats.org/officeDocument/2006/relationships/slide" Target="/ppt/slides/slide6.xml" Id="Reb36a8fbfa8f46f9" /><Relationship Type="http://schemas.openxmlformats.org/officeDocument/2006/relationships/slide" Target="/ppt/slides/slide7.xml" Id="R81f82aacedcc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5eedf8a51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f695a5dfa447b" /><Relationship Type="http://schemas.openxmlformats.org/officeDocument/2006/relationships/theme" Target="/ppt/slideMasters/theme/theme1.xml" Id="R6312cc5e16b6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7f695a5dfa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ad9c614f2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99fdb1945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d7fa8e06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e73685b70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f0070e3054c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40a9658ef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dda4d1d2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ÅRVOLLVEIEN 16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ÅRVOLLVEIEN 16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ÅRVOLLVEIEN 16 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ÅRVOLLVEIEN 16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ÅRVOLLVEIEN 16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ÅRVOLLVEIEN 16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7 356 109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ÅRVOLLVEIEN 16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NILSEN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SVEN-ERIK NILSEN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JAN-ERIK NILSEN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ÅRVOLLVEIEN 16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Lofthusveien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65 86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970 926 283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ÅRVOLLVEIEN 16 B AS</a:t>
            </a:r>
          </a:p>
        </p:txBody>
      </p:sp>
    </p:spTree>
  </p:cSld>
  <p:clrMapOvr>
    <a:masterClrMapping xmlns:a="http://schemas.openxmlformats.org/drawingml/2006/main"/>
  </p:clrMapOvr>
</p:sld>
</file>