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56f13988a84a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4c9ca3dbde4135"/>
  </p:sldMasterIdLst>
  <p:sldIdLst>
    <p:sldId xmlns:r="http://schemas.openxmlformats.org/officeDocument/2006/relationships" id="256" r:id="R9b5c2ee272df4e6d"/>
    <p:sldId xmlns:r="http://schemas.openxmlformats.org/officeDocument/2006/relationships" id="257" r:id="R86ab77bad0254b6a"/>
    <p:sldId xmlns:r="http://schemas.openxmlformats.org/officeDocument/2006/relationships" id="258" r:id="Rff0a41c1887d4c97"/>
    <p:sldId xmlns:r="http://schemas.openxmlformats.org/officeDocument/2006/relationships" id="259" r:id="Rfaaf040627164fcb"/>
    <p:sldId xmlns:r="http://schemas.openxmlformats.org/officeDocument/2006/relationships" id="260" r:id="Rfa8c897d98294b7b"/>
    <p:sldId xmlns:r="http://schemas.openxmlformats.org/officeDocument/2006/relationships" id="261" r:id="Rab46d2f3f17042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c9ca3dbde4135" /><Relationship Type="http://schemas.openxmlformats.org/officeDocument/2006/relationships/slide" Target="/ppt/slides/slide1.xml" Id="R9b5c2ee272df4e6d" /><Relationship Type="http://schemas.openxmlformats.org/officeDocument/2006/relationships/slide" Target="/ppt/slides/slide2.xml" Id="R86ab77bad0254b6a" /><Relationship Type="http://schemas.openxmlformats.org/officeDocument/2006/relationships/slide" Target="/ppt/slides/slide3.xml" Id="Rff0a41c1887d4c97" /><Relationship Type="http://schemas.openxmlformats.org/officeDocument/2006/relationships/slide" Target="/ppt/slides/slide4.xml" Id="Rfaaf040627164fcb" /><Relationship Type="http://schemas.openxmlformats.org/officeDocument/2006/relationships/slide" Target="/ppt/slides/slide5.xml" Id="Rfa8c897d98294b7b" /><Relationship Type="http://schemas.openxmlformats.org/officeDocument/2006/relationships/slide" Target="/ppt/slides/slide6.xml" Id="Rab46d2f3f17042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29fe7fecc4b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8ee79f8b54747" /><Relationship Type="http://schemas.openxmlformats.org/officeDocument/2006/relationships/theme" Target="/ppt/slideMasters/theme/theme1.xml" Id="Raa4c9137276145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b8ee79f8b547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6c7d8c89a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22609143a4a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a67c0b76f4a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d3a55f53444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d0562c2c24e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468d1a1df47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ALTA NÆRINGSFORENING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 NÆRINGSFORENING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3 900 874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2 183 862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970 916 636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ALTA NÆRINGSFORENING</a:t>
            </a:r>
          </a:p>
        </p:txBody>
      </p:sp>
    </p:spTree>
  </p:cSld>
  <p:clrMapOvr>
    <a:masterClrMapping xmlns:a="http://schemas.openxmlformats.org/drawingml/2006/main"/>
  </p:clrMapOvr>
</p:sld>
</file>