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af778eea30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0aa89e4bb4330"/>
  </p:sldMasterIdLst>
  <p:sldIdLst>
    <p:sldId xmlns:r="http://schemas.openxmlformats.org/officeDocument/2006/relationships" id="256" r:id="R1d21d045b76447a7"/>
    <p:sldId xmlns:r="http://schemas.openxmlformats.org/officeDocument/2006/relationships" id="257" r:id="Re3c8aef1a3904999"/>
    <p:sldId xmlns:r="http://schemas.openxmlformats.org/officeDocument/2006/relationships" id="258" r:id="R37971cb6eff8407b"/>
    <p:sldId xmlns:r="http://schemas.openxmlformats.org/officeDocument/2006/relationships" id="259" r:id="Re32f3718fa9f47e2"/>
    <p:sldId xmlns:r="http://schemas.openxmlformats.org/officeDocument/2006/relationships" id="260" r:id="R0392d7664bf5413e"/>
    <p:sldId xmlns:r="http://schemas.openxmlformats.org/officeDocument/2006/relationships" id="261" r:id="R96454a84b4a2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0aa89e4bb4330" /><Relationship Type="http://schemas.openxmlformats.org/officeDocument/2006/relationships/slide" Target="/ppt/slides/slide1.xml" Id="R1d21d045b76447a7" /><Relationship Type="http://schemas.openxmlformats.org/officeDocument/2006/relationships/slide" Target="/ppt/slides/slide2.xml" Id="Re3c8aef1a3904999" /><Relationship Type="http://schemas.openxmlformats.org/officeDocument/2006/relationships/slide" Target="/ppt/slides/slide3.xml" Id="R37971cb6eff8407b" /><Relationship Type="http://schemas.openxmlformats.org/officeDocument/2006/relationships/slide" Target="/ppt/slides/slide4.xml" Id="Re32f3718fa9f47e2" /><Relationship Type="http://schemas.openxmlformats.org/officeDocument/2006/relationships/slide" Target="/ppt/slides/slide5.xml" Id="R0392d7664bf5413e" /><Relationship Type="http://schemas.openxmlformats.org/officeDocument/2006/relationships/slide" Target="/ppt/slides/slide6.xml" Id="R96454a84b4a2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e3810288a48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32708bd5544bd" /><Relationship Type="http://schemas.openxmlformats.org/officeDocument/2006/relationships/theme" Target="/ppt/slideMasters/theme/theme1.xml" Id="R71e55a37ea6b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32708bd55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538ae78f349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48b4718f2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33f2d9e23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0d75009124d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dcf321763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6f4b7f018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SCANSØR REVISJON SØRVÅG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SCANSØR REVISJON SØRVÅG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Hogde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08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970 912 835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