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2a9d748ff74a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24e49156d64af8"/>
  </p:sldMasterIdLst>
  <p:sldIdLst>
    <p:sldId xmlns:r="http://schemas.openxmlformats.org/officeDocument/2006/relationships" id="256" r:id="Rc3dbaf6618094452"/>
    <p:sldId xmlns:r="http://schemas.openxmlformats.org/officeDocument/2006/relationships" id="257" r:id="R520164da077a41fe"/>
    <p:sldId xmlns:r="http://schemas.openxmlformats.org/officeDocument/2006/relationships" id="258" r:id="R8f40b7e732564c1f"/>
    <p:sldId xmlns:r="http://schemas.openxmlformats.org/officeDocument/2006/relationships" id="259" r:id="R88636f15c3a14e45"/>
    <p:sldId xmlns:r="http://schemas.openxmlformats.org/officeDocument/2006/relationships" id="260" r:id="Re8b121459acf4fbc"/>
    <p:sldId xmlns:r="http://schemas.openxmlformats.org/officeDocument/2006/relationships" id="261" r:id="Rbe4ee52a7f234c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24e49156d64af8" /><Relationship Type="http://schemas.openxmlformats.org/officeDocument/2006/relationships/slide" Target="/ppt/slides/slide1.xml" Id="Rc3dbaf6618094452" /><Relationship Type="http://schemas.openxmlformats.org/officeDocument/2006/relationships/slide" Target="/ppt/slides/slide2.xml" Id="R520164da077a41fe" /><Relationship Type="http://schemas.openxmlformats.org/officeDocument/2006/relationships/slide" Target="/ppt/slides/slide3.xml" Id="R8f40b7e732564c1f" /><Relationship Type="http://schemas.openxmlformats.org/officeDocument/2006/relationships/slide" Target="/ppt/slides/slide4.xml" Id="R88636f15c3a14e45" /><Relationship Type="http://schemas.openxmlformats.org/officeDocument/2006/relationships/slide" Target="/ppt/slides/slide5.xml" Id="Re8b121459acf4fbc" /><Relationship Type="http://schemas.openxmlformats.org/officeDocument/2006/relationships/slide" Target="/ppt/slides/slide6.xml" Id="Rbe4ee52a7f234c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243b2442c142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4e897308164d25" /><Relationship Type="http://schemas.openxmlformats.org/officeDocument/2006/relationships/theme" Target="/ppt/slideMasters/theme/theme1.xml" Id="R2f4619d9ea9348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4e897308164d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c50855ece14c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50e6f000b542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40621a56444a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14cffaced143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59a15ea0d948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9b0bf8220448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SCANSØR REVISJON SØRVÅG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SCANSØR REVISJON SØRVÅG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SCANSØR REVISJON SØRVÅG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SCANSØR REVISJON SØRVÅG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SCANSØR REVISJON SØRVÅG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SCANSØR REVISJON SØRVÅG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Hogde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1615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30 08 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post@arild.no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www.arild.no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970 912 835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SCANSØR REVISJON SØRVÅG</a:t>
            </a:r>
          </a:p>
        </p:txBody>
      </p:sp>
    </p:spTree>
  </p:cSld>
  <p:clrMapOvr>
    <a:masterClrMapping xmlns:a="http://schemas.openxmlformats.org/drawingml/2006/main"/>
  </p:clrMapOvr>
</p:sld>
</file>