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a341b7f2c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0dbea15594579"/>
  </p:sldMasterIdLst>
  <p:sldIdLst>
    <p:sldId xmlns:r="http://schemas.openxmlformats.org/officeDocument/2006/relationships" id="256" r:id="R632943e910e44ced"/>
    <p:sldId xmlns:r="http://schemas.openxmlformats.org/officeDocument/2006/relationships" id="257" r:id="R0b313f203f0e4830"/>
    <p:sldId xmlns:r="http://schemas.openxmlformats.org/officeDocument/2006/relationships" id="258" r:id="R0baa9083875e4253"/>
    <p:sldId xmlns:r="http://schemas.openxmlformats.org/officeDocument/2006/relationships" id="259" r:id="R38b8e693c9a84afa"/>
    <p:sldId xmlns:r="http://schemas.openxmlformats.org/officeDocument/2006/relationships" id="260" r:id="Rdb3916a272ea4098"/>
    <p:sldId xmlns:r="http://schemas.openxmlformats.org/officeDocument/2006/relationships" id="261" r:id="R6c0f24b6114b4567"/>
    <p:sldId xmlns:r="http://schemas.openxmlformats.org/officeDocument/2006/relationships" id="262" r:id="R7bd5ff4e0574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0dbea15594579" /><Relationship Type="http://schemas.openxmlformats.org/officeDocument/2006/relationships/slide" Target="/ppt/slides/slide1.xml" Id="R632943e910e44ced" /><Relationship Type="http://schemas.openxmlformats.org/officeDocument/2006/relationships/slide" Target="/ppt/slides/slide2.xml" Id="R0b313f203f0e4830" /><Relationship Type="http://schemas.openxmlformats.org/officeDocument/2006/relationships/slide" Target="/ppt/slides/slide3.xml" Id="R0baa9083875e4253" /><Relationship Type="http://schemas.openxmlformats.org/officeDocument/2006/relationships/slide" Target="/ppt/slides/slide4.xml" Id="R38b8e693c9a84afa" /><Relationship Type="http://schemas.openxmlformats.org/officeDocument/2006/relationships/slide" Target="/ppt/slides/slide5.xml" Id="Rdb3916a272ea4098" /><Relationship Type="http://schemas.openxmlformats.org/officeDocument/2006/relationships/slide" Target="/ppt/slides/slide6.xml" Id="R6c0f24b6114b4567" /><Relationship Type="http://schemas.openxmlformats.org/officeDocument/2006/relationships/slide" Target="/ppt/slides/slide7.xml" Id="R7bd5ff4e0574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50c07abf7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68c0c538641ff" /><Relationship Type="http://schemas.openxmlformats.org/officeDocument/2006/relationships/theme" Target="/ppt/slideMasters/theme/theme1.xml" Id="R986135f6063c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68c0c5386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1d545473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329ce978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e44bb64c6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c0e37849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368b4c31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e57505411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2c9228b9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