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70f2d03b0a4a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49f520bda34515"/>
  </p:sldMasterIdLst>
  <p:sldIdLst>
    <p:sldId xmlns:r="http://schemas.openxmlformats.org/officeDocument/2006/relationships" id="256" r:id="R2a7f6813fb054868"/>
    <p:sldId xmlns:r="http://schemas.openxmlformats.org/officeDocument/2006/relationships" id="257" r:id="R4e0223236fe84580"/>
    <p:sldId xmlns:r="http://schemas.openxmlformats.org/officeDocument/2006/relationships" id="258" r:id="Rd1f8364e19ff4a79"/>
    <p:sldId xmlns:r="http://schemas.openxmlformats.org/officeDocument/2006/relationships" id="259" r:id="R293b7debafa74275"/>
    <p:sldId xmlns:r="http://schemas.openxmlformats.org/officeDocument/2006/relationships" id="260" r:id="R44592f92196c48e9"/>
    <p:sldId xmlns:r="http://schemas.openxmlformats.org/officeDocument/2006/relationships" id="261" r:id="R0c0cb37f33b84b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49f520bda34515" /><Relationship Type="http://schemas.openxmlformats.org/officeDocument/2006/relationships/slide" Target="/ppt/slides/slide1.xml" Id="R2a7f6813fb054868" /><Relationship Type="http://schemas.openxmlformats.org/officeDocument/2006/relationships/slide" Target="/ppt/slides/slide2.xml" Id="R4e0223236fe84580" /><Relationship Type="http://schemas.openxmlformats.org/officeDocument/2006/relationships/slide" Target="/ppt/slides/slide3.xml" Id="Rd1f8364e19ff4a79" /><Relationship Type="http://schemas.openxmlformats.org/officeDocument/2006/relationships/slide" Target="/ppt/slides/slide4.xml" Id="R293b7debafa74275" /><Relationship Type="http://schemas.openxmlformats.org/officeDocument/2006/relationships/slide" Target="/ppt/slides/slide5.xml" Id="R44592f92196c48e9" /><Relationship Type="http://schemas.openxmlformats.org/officeDocument/2006/relationships/slide" Target="/ppt/slides/slide6.xml" Id="R0c0cb37f33b84b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247ee52d047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05963b2884df5" /><Relationship Type="http://schemas.openxmlformats.org/officeDocument/2006/relationships/theme" Target="/ppt/slideMasters/theme/theme1.xml" Id="R6fa41af0d3b546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105963b2884d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5634491a94a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a75b50b3345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e66c3b54c4c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5930e46b843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a40e8b1c04c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575cc772d4d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NORD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firmapost@berg-hammervik.no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970 904 492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