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3f596db1cd4f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16bf3264da496e"/>
  </p:sldMasterIdLst>
  <p:sldIdLst>
    <p:sldId xmlns:r="http://schemas.openxmlformats.org/officeDocument/2006/relationships" id="256" r:id="Rbe1ec4b820a549a2"/>
    <p:sldId xmlns:r="http://schemas.openxmlformats.org/officeDocument/2006/relationships" id="257" r:id="Rd380c9ed7ffb4c0e"/>
    <p:sldId xmlns:r="http://schemas.openxmlformats.org/officeDocument/2006/relationships" id="258" r:id="Rf95149d7d99d436e"/>
    <p:sldId xmlns:r="http://schemas.openxmlformats.org/officeDocument/2006/relationships" id="259" r:id="Rbb1afcbd50074a25"/>
    <p:sldId xmlns:r="http://schemas.openxmlformats.org/officeDocument/2006/relationships" id="260" r:id="Re3af1b889a45481d"/>
    <p:sldId xmlns:r="http://schemas.openxmlformats.org/officeDocument/2006/relationships" id="261" r:id="R523661dee67a4694"/>
    <p:sldId xmlns:r="http://schemas.openxmlformats.org/officeDocument/2006/relationships" id="262" r:id="R23cd73e22d5a44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16bf3264da496e" /><Relationship Type="http://schemas.openxmlformats.org/officeDocument/2006/relationships/slide" Target="/ppt/slides/slide1.xml" Id="Rbe1ec4b820a549a2" /><Relationship Type="http://schemas.openxmlformats.org/officeDocument/2006/relationships/slide" Target="/ppt/slides/slide2.xml" Id="Rd380c9ed7ffb4c0e" /><Relationship Type="http://schemas.openxmlformats.org/officeDocument/2006/relationships/slide" Target="/ppt/slides/slide3.xml" Id="Rf95149d7d99d436e" /><Relationship Type="http://schemas.openxmlformats.org/officeDocument/2006/relationships/slide" Target="/ppt/slides/slide4.xml" Id="Rbb1afcbd50074a25" /><Relationship Type="http://schemas.openxmlformats.org/officeDocument/2006/relationships/slide" Target="/ppt/slides/slide5.xml" Id="Re3af1b889a45481d" /><Relationship Type="http://schemas.openxmlformats.org/officeDocument/2006/relationships/slide" Target="/ppt/slides/slide6.xml" Id="R523661dee67a4694" /><Relationship Type="http://schemas.openxmlformats.org/officeDocument/2006/relationships/slide" Target="/ppt/slides/slide7.xml" Id="R23cd73e22d5a44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418184726344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fb50aa6c64882" /><Relationship Type="http://schemas.openxmlformats.org/officeDocument/2006/relationships/theme" Target="/ppt/slideMasters/theme/theme1.xml" Id="R04d894f7d48040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ffb50aa6c648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18fecb11343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93abcfb404c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4a1548a2d40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28d9c23a849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dff11634641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f727481954f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864b1b49c46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WALTER WILHELMSEN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WALTER WILHELMSEN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WALTER WILHELMSEN AS ble etablert [år] og holder til i Kvaløya.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WALTER WILHELMSEN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WALTER WILHELMSEN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WALTER WILHELMSEN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19 361 168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1 675 816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1 417 568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8 661 319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11 884 422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WALTER WILHELMSEN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WMOT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WALTER WILHELMSEN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Ropnesvegen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9107 Kvaløya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71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firmapost@wawi.no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970 904 468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WALTER WILHELMSEN AS</a:t>
            </a:r>
          </a:p>
        </p:txBody>
      </p:sp>
    </p:spTree>
  </p:cSld>
  <p:clrMapOvr>
    <a:masterClrMapping xmlns:a="http://schemas.openxmlformats.org/drawingml/2006/main"/>
  </p:clrMapOvr>
</p:sld>
</file>