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e5cb6b6c7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e5ad74c434264"/>
  </p:sldMasterIdLst>
  <p:sldIdLst>
    <p:sldId xmlns:r="http://schemas.openxmlformats.org/officeDocument/2006/relationships" id="256" r:id="Re368163217d641ff"/>
    <p:sldId xmlns:r="http://schemas.openxmlformats.org/officeDocument/2006/relationships" id="257" r:id="Rcb378557327b429f"/>
    <p:sldId xmlns:r="http://schemas.openxmlformats.org/officeDocument/2006/relationships" id="258" r:id="Rdfdfcceeeaf4473f"/>
    <p:sldId xmlns:r="http://schemas.openxmlformats.org/officeDocument/2006/relationships" id="259" r:id="R8eae3b545cc14b41"/>
    <p:sldId xmlns:r="http://schemas.openxmlformats.org/officeDocument/2006/relationships" id="260" r:id="Re9897f20d1da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e5ad74c434264" /><Relationship Type="http://schemas.openxmlformats.org/officeDocument/2006/relationships/slide" Target="/ppt/slides/slide1.xml" Id="Re368163217d641ff" /><Relationship Type="http://schemas.openxmlformats.org/officeDocument/2006/relationships/slide" Target="/ppt/slides/slide2.xml" Id="Rcb378557327b429f" /><Relationship Type="http://schemas.openxmlformats.org/officeDocument/2006/relationships/slide" Target="/ppt/slides/slide3.xml" Id="Rdfdfcceeeaf4473f" /><Relationship Type="http://schemas.openxmlformats.org/officeDocument/2006/relationships/slide" Target="/ppt/slides/slide4.xml" Id="R8eae3b545cc14b41" /><Relationship Type="http://schemas.openxmlformats.org/officeDocument/2006/relationships/slide" Target="/ppt/slides/slide5.xml" Id="Re9897f20d1da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1e776a3b6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da58c5e8047fe" /><Relationship Type="http://schemas.openxmlformats.org/officeDocument/2006/relationships/theme" Target="/ppt/slideMasters/theme/theme1.xml" Id="R02f43bd1f3ae45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da58c5e80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a6d3127f8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0c2519b4a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3d6fab690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ae79cdb849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b36820b674b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BINDERICENTRALEN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BINDERICENTRALEN ØSTFOLD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