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041b7b525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4c3e0543a4a92"/>
  </p:sldMasterIdLst>
  <p:sldIdLst>
    <p:sldId xmlns:r="http://schemas.openxmlformats.org/officeDocument/2006/relationships" id="256" r:id="Rd521063b9f2d49f9"/>
    <p:sldId xmlns:r="http://schemas.openxmlformats.org/officeDocument/2006/relationships" id="257" r:id="R0c4d501434614249"/>
    <p:sldId xmlns:r="http://schemas.openxmlformats.org/officeDocument/2006/relationships" id="258" r:id="Rd0f01f76990247a9"/>
    <p:sldId xmlns:r="http://schemas.openxmlformats.org/officeDocument/2006/relationships" id="259" r:id="R7f9a6041fb974a18"/>
    <p:sldId xmlns:r="http://schemas.openxmlformats.org/officeDocument/2006/relationships" id="260" r:id="Ref453550808a4431"/>
    <p:sldId xmlns:r="http://schemas.openxmlformats.org/officeDocument/2006/relationships" id="261" r:id="R0799f310a8094f35"/>
    <p:sldId xmlns:r="http://schemas.openxmlformats.org/officeDocument/2006/relationships" id="262" r:id="R6397a02a7777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4c3e0543a4a92" /><Relationship Type="http://schemas.openxmlformats.org/officeDocument/2006/relationships/slide" Target="/ppt/slides/slide1.xml" Id="Rd521063b9f2d49f9" /><Relationship Type="http://schemas.openxmlformats.org/officeDocument/2006/relationships/slide" Target="/ppt/slides/slide2.xml" Id="R0c4d501434614249" /><Relationship Type="http://schemas.openxmlformats.org/officeDocument/2006/relationships/slide" Target="/ppt/slides/slide3.xml" Id="Rd0f01f76990247a9" /><Relationship Type="http://schemas.openxmlformats.org/officeDocument/2006/relationships/slide" Target="/ppt/slides/slide4.xml" Id="R7f9a6041fb974a18" /><Relationship Type="http://schemas.openxmlformats.org/officeDocument/2006/relationships/slide" Target="/ppt/slides/slide5.xml" Id="Ref453550808a4431" /><Relationship Type="http://schemas.openxmlformats.org/officeDocument/2006/relationships/slide" Target="/ppt/slides/slide6.xml" Id="R0799f310a8094f35" /><Relationship Type="http://schemas.openxmlformats.org/officeDocument/2006/relationships/slide" Target="/ppt/slides/slide7.xml" Id="R6397a02a7777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2475446e2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5b55e79954196" /><Relationship Type="http://schemas.openxmlformats.org/officeDocument/2006/relationships/theme" Target="/ppt/slideMasters/theme/theme1.xml" Id="R7185f65f7d9f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5b55e7995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b05f3e384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b7de87664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f5841f69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5ae8a19f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2c48e57c6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de9038810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8faf9a2b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4 194 929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