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48c7b8981742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a7d4f9500344ba"/>
  </p:sldMasterIdLst>
  <p:sldIdLst>
    <p:sldId xmlns:r="http://schemas.openxmlformats.org/officeDocument/2006/relationships" id="256" r:id="R5f9fbd79debf4116"/>
    <p:sldId xmlns:r="http://schemas.openxmlformats.org/officeDocument/2006/relationships" id="257" r:id="Rc79bc533054749ca"/>
    <p:sldId xmlns:r="http://schemas.openxmlformats.org/officeDocument/2006/relationships" id="258" r:id="Rf2443929972d4c8b"/>
    <p:sldId xmlns:r="http://schemas.openxmlformats.org/officeDocument/2006/relationships" id="259" r:id="Ra3f5c82db0554012"/>
    <p:sldId xmlns:r="http://schemas.openxmlformats.org/officeDocument/2006/relationships" id="260" r:id="Rf9fbc3216cd5431f"/>
    <p:sldId xmlns:r="http://schemas.openxmlformats.org/officeDocument/2006/relationships" id="261" r:id="R709083af26784c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a7d4f9500344ba" /><Relationship Type="http://schemas.openxmlformats.org/officeDocument/2006/relationships/slide" Target="/ppt/slides/slide1.xml" Id="R5f9fbd79debf4116" /><Relationship Type="http://schemas.openxmlformats.org/officeDocument/2006/relationships/slide" Target="/ppt/slides/slide2.xml" Id="Rc79bc533054749ca" /><Relationship Type="http://schemas.openxmlformats.org/officeDocument/2006/relationships/slide" Target="/ppt/slides/slide3.xml" Id="Rf2443929972d4c8b" /><Relationship Type="http://schemas.openxmlformats.org/officeDocument/2006/relationships/slide" Target="/ppt/slides/slide4.xml" Id="Ra3f5c82db0554012" /><Relationship Type="http://schemas.openxmlformats.org/officeDocument/2006/relationships/slide" Target="/ppt/slides/slide5.xml" Id="Rf9fbc3216cd5431f" /><Relationship Type="http://schemas.openxmlformats.org/officeDocument/2006/relationships/slide" Target="/ppt/slides/slide6.xml" Id="R709083af26784c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c2fc525a364e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850a11f404707" /><Relationship Type="http://schemas.openxmlformats.org/officeDocument/2006/relationships/theme" Target="/ppt/slideMasters/theme/theme1.xml" Id="Ref6b9d8900104c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9850a11f4047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d57de515241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2bd5f2b7549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3c1164e7540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b9c31b78447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52c58c7ea4c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85417a4c54b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Mellomila 93A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firmapost@allrevisjon.no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970 895 167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