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a551d7c77f44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4e77169ec342b9"/>
  </p:sldMasterIdLst>
  <p:sldIdLst>
    <p:sldId xmlns:r="http://schemas.openxmlformats.org/officeDocument/2006/relationships" id="256" r:id="R77a61aaff5f54bf9"/>
    <p:sldId xmlns:r="http://schemas.openxmlformats.org/officeDocument/2006/relationships" id="257" r:id="R2f3cd013284b4038"/>
    <p:sldId xmlns:r="http://schemas.openxmlformats.org/officeDocument/2006/relationships" id="258" r:id="R32649de8288543e3"/>
    <p:sldId xmlns:r="http://schemas.openxmlformats.org/officeDocument/2006/relationships" id="259" r:id="Rf865a1801ec44ca6"/>
    <p:sldId xmlns:r="http://schemas.openxmlformats.org/officeDocument/2006/relationships" id="260" r:id="R6c9796ceccf442fd"/>
    <p:sldId xmlns:r="http://schemas.openxmlformats.org/officeDocument/2006/relationships" id="261" r:id="R4db78a640fff4fb4"/>
    <p:sldId xmlns:r="http://schemas.openxmlformats.org/officeDocument/2006/relationships" id="262" r:id="R08b108a80e4d4c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4e77169ec342b9" /><Relationship Type="http://schemas.openxmlformats.org/officeDocument/2006/relationships/slide" Target="/ppt/slides/slide1.xml" Id="R77a61aaff5f54bf9" /><Relationship Type="http://schemas.openxmlformats.org/officeDocument/2006/relationships/slide" Target="/ppt/slides/slide2.xml" Id="R2f3cd013284b4038" /><Relationship Type="http://schemas.openxmlformats.org/officeDocument/2006/relationships/slide" Target="/ppt/slides/slide3.xml" Id="R32649de8288543e3" /><Relationship Type="http://schemas.openxmlformats.org/officeDocument/2006/relationships/slide" Target="/ppt/slides/slide4.xml" Id="Rf865a1801ec44ca6" /><Relationship Type="http://schemas.openxmlformats.org/officeDocument/2006/relationships/slide" Target="/ppt/slides/slide5.xml" Id="R6c9796ceccf442fd" /><Relationship Type="http://schemas.openxmlformats.org/officeDocument/2006/relationships/slide" Target="/ppt/slides/slide6.xml" Id="R4db78a640fff4fb4" /><Relationship Type="http://schemas.openxmlformats.org/officeDocument/2006/relationships/slide" Target="/ppt/slides/slide7.xml" Id="R08b108a80e4d4c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c3a253dd5149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d78a86104f4615" /><Relationship Type="http://schemas.openxmlformats.org/officeDocument/2006/relationships/theme" Target="/ppt/slideMasters/theme/theme1.xml" Id="R96c3084fd8e941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d78a86104f46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f1edef94bd4c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2a28592b8540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1da227df041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d6181d30d34f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dfa309d1e04e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238c0bac984d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78434a875f4c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RØRLEGGERMESTER KJELL HORN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RØRLEGGERMESTER KJELL HORN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RØRLEGGERMESTER KJELL HORN AS ble etablert [år] og holder til i Leknes.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RØRLEGGERMESTER KJELL HORN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RØRLEGGERMESTER KJELL HORN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RØRLEGGERMESTER KJELL HORN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18 967 860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2 535 994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3 858 546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24 388 534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27 396 999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RØRLEGGERMESTER KJELL HORN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MAGNAR HORN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RØRLEGGERMESTER KJELL HORN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8370 Leknes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76 08 55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970 892 494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RØRLEGGERMESTER KJELL HORN AS</a:t>
            </a:r>
          </a:p>
        </p:txBody>
      </p:sp>
    </p:spTree>
  </p:cSld>
  <p:clrMapOvr>
    <a:masterClrMapping xmlns:a="http://schemas.openxmlformats.org/drawingml/2006/main"/>
  </p:clrMapOvr>
</p:sld>
</file>