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352a278e594f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0b59425c8a4649"/>
  </p:sldMasterIdLst>
  <p:sldIdLst>
    <p:sldId xmlns:r="http://schemas.openxmlformats.org/officeDocument/2006/relationships" id="256" r:id="R109f410fca524485"/>
    <p:sldId xmlns:r="http://schemas.openxmlformats.org/officeDocument/2006/relationships" id="257" r:id="R349e8d61819b4e1f"/>
    <p:sldId xmlns:r="http://schemas.openxmlformats.org/officeDocument/2006/relationships" id="258" r:id="R760a7ed52e014cd9"/>
    <p:sldId xmlns:r="http://schemas.openxmlformats.org/officeDocument/2006/relationships" id="259" r:id="R171db41ac3fa49f5"/>
    <p:sldId xmlns:r="http://schemas.openxmlformats.org/officeDocument/2006/relationships" id="260" r:id="R372891a785f94bf8"/>
    <p:sldId xmlns:r="http://schemas.openxmlformats.org/officeDocument/2006/relationships" id="261" r:id="R4bf9a34caa814d17"/>
    <p:sldId xmlns:r="http://schemas.openxmlformats.org/officeDocument/2006/relationships" id="262" r:id="R8f5dca81275245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0b59425c8a4649" /><Relationship Type="http://schemas.openxmlformats.org/officeDocument/2006/relationships/slide" Target="/ppt/slides/slide1.xml" Id="R109f410fca524485" /><Relationship Type="http://schemas.openxmlformats.org/officeDocument/2006/relationships/slide" Target="/ppt/slides/slide2.xml" Id="R349e8d61819b4e1f" /><Relationship Type="http://schemas.openxmlformats.org/officeDocument/2006/relationships/slide" Target="/ppt/slides/slide3.xml" Id="R760a7ed52e014cd9" /><Relationship Type="http://schemas.openxmlformats.org/officeDocument/2006/relationships/slide" Target="/ppt/slides/slide4.xml" Id="R171db41ac3fa49f5" /><Relationship Type="http://schemas.openxmlformats.org/officeDocument/2006/relationships/slide" Target="/ppt/slides/slide5.xml" Id="R372891a785f94bf8" /><Relationship Type="http://schemas.openxmlformats.org/officeDocument/2006/relationships/slide" Target="/ppt/slides/slide6.xml" Id="R4bf9a34caa814d17" /><Relationship Type="http://schemas.openxmlformats.org/officeDocument/2006/relationships/slide" Target="/ppt/slides/slide7.xml" Id="R8f5dca81275245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a5c66da64846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3295e0d3d489d" /><Relationship Type="http://schemas.openxmlformats.org/officeDocument/2006/relationships/theme" Target="/ppt/slideMasters/theme/theme1.xml" Id="R039cf9d3472e4a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23295e0d3d48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34d5c89a6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08f68144747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76132011443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3975c5cbd42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dc86f70064c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92eeab77243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1ed45f38740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ENTREPRETOR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ENTREPRETOR AS ble etablert [år] og holder til i Mosjøen.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64 569 870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−3 605 161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−2 469 838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7 771 463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17 476 264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STJERN AS  –  73,5 %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ØYSTEIN NILSEN  –  20,6 %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GJERSTAD  –  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RONNY BJØRKNES  –  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MARTIN SABRI OUESLATI  –  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AKSEL VÅG  –  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Lensegata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8656 Mosjøen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11 12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post@entrepretor.no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970 892 370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ENTREPRETOR AS</a:t>
            </a:r>
          </a:p>
        </p:txBody>
      </p:sp>
    </p:spTree>
  </p:cSld>
  <p:clrMapOvr>
    <a:masterClrMapping xmlns:a="http://schemas.openxmlformats.org/drawingml/2006/main"/>
  </p:clrMapOvr>
</p:sld>
</file>