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36dc93927f45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a116bf95504194"/>
  </p:sldMasterIdLst>
  <p:sldIdLst>
    <p:sldId xmlns:r="http://schemas.openxmlformats.org/officeDocument/2006/relationships" id="256" r:id="Re9615cf2793f4659"/>
    <p:sldId xmlns:r="http://schemas.openxmlformats.org/officeDocument/2006/relationships" id="257" r:id="R84a9179697564689"/>
    <p:sldId xmlns:r="http://schemas.openxmlformats.org/officeDocument/2006/relationships" id="258" r:id="R0d2ccb19a9b74f31"/>
    <p:sldId xmlns:r="http://schemas.openxmlformats.org/officeDocument/2006/relationships" id="259" r:id="R85711d21fc974d48"/>
    <p:sldId xmlns:r="http://schemas.openxmlformats.org/officeDocument/2006/relationships" id="260" r:id="Rec0faccd7b4c4658"/>
    <p:sldId xmlns:r="http://schemas.openxmlformats.org/officeDocument/2006/relationships" id="261" r:id="R034dc8ce9b3949a8"/>
    <p:sldId xmlns:r="http://schemas.openxmlformats.org/officeDocument/2006/relationships" id="262" r:id="R16c9c8f9b9c04c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a116bf95504194" /><Relationship Type="http://schemas.openxmlformats.org/officeDocument/2006/relationships/slide" Target="/ppt/slides/slide1.xml" Id="Re9615cf2793f4659" /><Relationship Type="http://schemas.openxmlformats.org/officeDocument/2006/relationships/slide" Target="/ppt/slides/slide2.xml" Id="R84a9179697564689" /><Relationship Type="http://schemas.openxmlformats.org/officeDocument/2006/relationships/slide" Target="/ppt/slides/slide3.xml" Id="R0d2ccb19a9b74f31" /><Relationship Type="http://schemas.openxmlformats.org/officeDocument/2006/relationships/slide" Target="/ppt/slides/slide4.xml" Id="R85711d21fc974d48" /><Relationship Type="http://schemas.openxmlformats.org/officeDocument/2006/relationships/slide" Target="/ppt/slides/slide5.xml" Id="Rec0faccd7b4c4658" /><Relationship Type="http://schemas.openxmlformats.org/officeDocument/2006/relationships/slide" Target="/ppt/slides/slide6.xml" Id="R034dc8ce9b3949a8" /><Relationship Type="http://schemas.openxmlformats.org/officeDocument/2006/relationships/slide" Target="/ppt/slides/slide7.xml" Id="R16c9c8f9b9c04c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12374614a848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1b66d23394e98" /><Relationship Type="http://schemas.openxmlformats.org/officeDocument/2006/relationships/theme" Target="/ppt/slideMasters/theme/theme1.xml" Id="Rb5c960ea301a47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e1b66d23394e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69e07de0945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85137a5944c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a0d1a454a42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7fed7e98e45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1fd284b2d45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b411b4a1e41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5bccfaa464f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KLOKKERVEGEN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KLOKKERVEGEN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KLOKKERVEGEN AS ble etablert [år] og holder til i Varhaug.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KLOKKERVEGEN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KLOKKERVEGEN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KLOKKERVEGEN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−1 251 356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7 726 930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8 914 156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KLOKKERVEGEN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HARALD HÅLAND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JONE HÅLAND  –  11,6 %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ISELIN HÅLAND  –  11,2 %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MAGNHILD HÅLAND  –  11,2 %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KLOKKERVEGEN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Klokkarvegen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4360 Varhaug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43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970 886 591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KLOKKERVEGEN AS</a:t>
            </a:r>
          </a:p>
        </p:txBody>
      </p:sp>
    </p:spTree>
  </p:cSld>
  <p:clrMapOvr>
    <a:masterClrMapping xmlns:a="http://schemas.openxmlformats.org/drawingml/2006/main"/>
  </p:clrMapOvr>
</p:sld>
</file>