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59a74bc3b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c2396310b947de"/>
  </p:sldMasterIdLst>
  <p:sldIdLst>
    <p:sldId xmlns:r="http://schemas.openxmlformats.org/officeDocument/2006/relationships" id="256" r:id="Ra12d6064a90e4336"/>
    <p:sldId xmlns:r="http://schemas.openxmlformats.org/officeDocument/2006/relationships" id="257" r:id="Rd5e131ad00dd4e53"/>
    <p:sldId xmlns:r="http://schemas.openxmlformats.org/officeDocument/2006/relationships" id="258" r:id="R484bec0f16f744ce"/>
    <p:sldId xmlns:r="http://schemas.openxmlformats.org/officeDocument/2006/relationships" id="259" r:id="R3651ece2eeb24f29"/>
    <p:sldId xmlns:r="http://schemas.openxmlformats.org/officeDocument/2006/relationships" id="260" r:id="R239ea024941e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2396310b947de" /><Relationship Type="http://schemas.openxmlformats.org/officeDocument/2006/relationships/slide" Target="/ppt/slides/slide1.xml" Id="Ra12d6064a90e4336" /><Relationship Type="http://schemas.openxmlformats.org/officeDocument/2006/relationships/slide" Target="/ppt/slides/slide2.xml" Id="Rd5e131ad00dd4e53" /><Relationship Type="http://schemas.openxmlformats.org/officeDocument/2006/relationships/slide" Target="/ppt/slides/slide3.xml" Id="R484bec0f16f744ce" /><Relationship Type="http://schemas.openxmlformats.org/officeDocument/2006/relationships/slide" Target="/ppt/slides/slide4.xml" Id="R3651ece2eeb24f29" /><Relationship Type="http://schemas.openxmlformats.org/officeDocument/2006/relationships/slide" Target="/ppt/slides/slide5.xml" Id="R239ea024941e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8cc1bfb59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2ea320ff8436d" /><Relationship Type="http://schemas.openxmlformats.org/officeDocument/2006/relationships/theme" Target="/ppt/slideMasters/theme/theme1.xml" Id="R8ad153a0006e4c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2ea320ff8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ae34ada9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defc86b32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16baae0df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1cdad4224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ffd69dda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SKOGEIGARLAG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970 543 368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SKOGEIGARLAG</a:t>
            </a:r>
          </a:p>
        </p:txBody>
      </p:sp>
    </p:spTree>
  </p:cSld>
  <p:clrMapOvr>
    <a:masterClrMapping xmlns:a="http://schemas.openxmlformats.org/drawingml/2006/main"/>
  </p:clrMapOvr>
</p:sld>
</file>