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f7e80bb265343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71fcef5834a48ff"/>
  </p:sldMasterIdLst>
  <p:sldIdLst>
    <p:sldId xmlns:r="http://schemas.openxmlformats.org/officeDocument/2006/relationships" id="256" r:id="R6b92c265ff5747b8"/>
    <p:sldId xmlns:r="http://schemas.openxmlformats.org/officeDocument/2006/relationships" id="257" r:id="Re8f8a85797e540b4"/>
    <p:sldId xmlns:r="http://schemas.openxmlformats.org/officeDocument/2006/relationships" id="258" r:id="Rfabfc003c22f4a3b"/>
    <p:sldId xmlns:r="http://schemas.openxmlformats.org/officeDocument/2006/relationships" id="259" r:id="R5d7bd09a98ec4108"/>
    <p:sldId xmlns:r="http://schemas.openxmlformats.org/officeDocument/2006/relationships" id="260" r:id="R676740902d3446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1fcef5834a48ff" /><Relationship Type="http://schemas.openxmlformats.org/officeDocument/2006/relationships/slide" Target="/ppt/slides/slide1.xml" Id="R6b92c265ff5747b8" /><Relationship Type="http://schemas.openxmlformats.org/officeDocument/2006/relationships/slide" Target="/ppt/slides/slide2.xml" Id="Re8f8a85797e540b4" /><Relationship Type="http://schemas.openxmlformats.org/officeDocument/2006/relationships/slide" Target="/ppt/slides/slide3.xml" Id="Rfabfc003c22f4a3b" /><Relationship Type="http://schemas.openxmlformats.org/officeDocument/2006/relationships/slide" Target="/ppt/slides/slide4.xml" Id="R5d7bd09a98ec4108" /><Relationship Type="http://schemas.openxmlformats.org/officeDocument/2006/relationships/slide" Target="/ppt/slides/slide5.xml" Id="R676740902d3446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5e4e936e3343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c4dfd928114a57" /><Relationship Type="http://schemas.openxmlformats.org/officeDocument/2006/relationships/theme" Target="/ppt/slideMasters/theme/theme1.xml" Id="R3929458ffc2247e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bc4dfd928114a5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2389ed1a404b9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bdd340158144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691b68a44c463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543dcc659f4b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4e2e995c6146a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HÁBMERA SUOHKAN - HAMARØY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HÁBMERA SUOHKAN - HAMARØY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HÁBMERA SUOHKAN - HAMARØY KOMMUNE ble etablert [år] og holder til i Hamarøy.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HÁBMERA SUOHKAN - HAMARØY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HÁBMERA SUOHKAN - HAMARØY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HÁBMERA SUOHKAN - HAMARØY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Marie Hamsuns vei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8294 Hamarøy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75765000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postmottak@hamaroy.kommune.no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www.hamaroy.kommune.no/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970 542 507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HÁBMERA SUOHKAN - HAMARØY KOMMUNE</a:t>
            </a:r>
          </a:p>
        </p:txBody>
      </p:sp>
    </p:spTree>
  </p:cSld>
  <p:clrMapOvr>
    <a:masterClrMapping xmlns:a="http://schemas.openxmlformats.org/drawingml/2006/main"/>
  </p:clrMapOvr>
</p:sld>
</file>