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7e0bcc18f44b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1d00c2be38b4b84"/>
  </p:sldMasterIdLst>
  <p:sldIdLst>
    <p:sldId xmlns:r="http://schemas.openxmlformats.org/officeDocument/2006/relationships" id="256" r:id="R658af26760e548ee"/>
    <p:sldId xmlns:r="http://schemas.openxmlformats.org/officeDocument/2006/relationships" id="257" r:id="R452fdd69a0b44da2"/>
    <p:sldId xmlns:r="http://schemas.openxmlformats.org/officeDocument/2006/relationships" id="258" r:id="Ra54fde272f604103"/>
    <p:sldId xmlns:r="http://schemas.openxmlformats.org/officeDocument/2006/relationships" id="259" r:id="R9512bac7453249ee"/>
    <p:sldId xmlns:r="http://schemas.openxmlformats.org/officeDocument/2006/relationships" id="260" r:id="R42b5e21e53c341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d00c2be38b4b84" /><Relationship Type="http://schemas.openxmlformats.org/officeDocument/2006/relationships/slide" Target="/ppt/slides/slide1.xml" Id="R658af26760e548ee" /><Relationship Type="http://schemas.openxmlformats.org/officeDocument/2006/relationships/slide" Target="/ppt/slides/slide2.xml" Id="R452fdd69a0b44da2" /><Relationship Type="http://schemas.openxmlformats.org/officeDocument/2006/relationships/slide" Target="/ppt/slides/slide3.xml" Id="Ra54fde272f604103" /><Relationship Type="http://schemas.openxmlformats.org/officeDocument/2006/relationships/slide" Target="/ppt/slides/slide4.xml" Id="R9512bac7453249ee" /><Relationship Type="http://schemas.openxmlformats.org/officeDocument/2006/relationships/slide" Target="/ppt/slides/slide5.xml" Id="R42b5e21e53c341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5389dba22343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07d0294de49c7" /><Relationship Type="http://schemas.openxmlformats.org/officeDocument/2006/relationships/theme" Target="/ppt/slideMasters/theme/theme1.xml" Id="Rdc7b6e7ca37e4a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c07d0294de49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e83a7250949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5cc46ffb0349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c952c8433644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c62215ddd45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e42d9304543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DET EVANGELISK-LUTHERSKE KIRKESAMFUNN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DET EVANGELISK-LUTHERSKE KIRKESAMFUNN ble etablert [år] og holder til i Undrumsdal.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Døvikveien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3176 Undrumsdal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35 93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delk@delk.no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www.delk.no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970 540 903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DET EVANGELISK-LUTHERSKE KIRKESAMFUNN</a:t>
            </a:r>
          </a:p>
        </p:txBody>
      </p:sp>
    </p:spTree>
  </p:cSld>
  <p:clrMapOvr>
    <a:masterClrMapping xmlns:a="http://schemas.openxmlformats.org/drawingml/2006/main"/>
  </p:clrMapOvr>
</p:sld>
</file>