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b30da2fcf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0c51a5b174059"/>
  </p:sldMasterIdLst>
  <p:sldIdLst>
    <p:sldId xmlns:r="http://schemas.openxmlformats.org/officeDocument/2006/relationships" id="256" r:id="R46bac58cf3ba4705"/>
    <p:sldId xmlns:r="http://schemas.openxmlformats.org/officeDocument/2006/relationships" id="257" r:id="R831a0ebf0e104d85"/>
    <p:sldId xmlns:r="http://schemas.openxmlformats.org/officeDocument/2006/relationships" id="258" r:id="Rb60d39b12bad4198"/>
    <p:sldId xmlns:r="http://schemas.openxmlformats.org/officeDocument/2006/relationships" id="259" r:id="Rde88aa32e46248bb"/>
    <p:sldId xmlns:r="http://schemas.openxmlformats.org/officeDocument/2006/relationships" id="260" r:id="R56a00ce138774269"/>
    <p:sldId xmlns:r="http://schemas.openxmlformats.org/officeDocument/2006/relationships" id="261" r:id="R2c87b280566e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0c51a5b174059" /><Relationship Type="http://schemas.openxmlformats.org/officeDocument/2006/relationships/slide" Target="/ppt/slides/slide1.xml" Id="R46bac58cf3ba4705" /><Relationship Type="http://schemas.openxmlformats.org/officeDocument/2006/relationships/slide" Target="/ppt/slides/slide2.xml" Id="R831a0ebf0e104d85" /><Relationship Type="http://schemas.openxmlformats.org/officeDocument/2006/relationships/slide" Target="/ppt/slides/slide3.xml" Id="Rb60d39b12bad4198" /><Relationship Type="http://schemas.openxmlformats.org/officeDocument/2006/relationships/slide" Target="/ppt/slides/slide4.xml" Id="Rde88aa32e46248bb" /><Relationship Type="http://schemas.openxmlformats.org/officeDocument/2006/relationships/slide" Target="/ppt/slides/slide5.xml" Id="R56a00ce138774269" /><Relationship Type="http://schemas.openxmlformats.org/officeDocument/2006/relationships/slide" Target="/ppt/slides/slide6.xml" Id="R2c87b280566e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1e6952025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ff411f0349b3" /><Relationship Type="http://schemas.openxmlformats.org/officeDocument/2006/relationships/theme" Target="/ppt/slideMasters/theme/theme1.xml" Id="R1f6a3e8e839c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7bff411f03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2bef78508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cc206b6846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d7b03fae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cb429a46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4bc812f2f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eed497ba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